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78" r:id="rId2"/>
    <p:sldMasterId id="2147483683" r:id="rId3"/>
    <p:sldMasterId id="2147483701" r:id="rId4"/>
    <p:sldMasterId id="2147483705" r:id="rId5"/>
  </p:sldMasterIdLst>
  <p:notesMasterIdLst>
    <p:notesMasterId r:id="rId12"/>
  </p:notesMasterIdLst>
  <p:handoutMasterIdLst>
    <p:handoutMasterId r:id="rId13"/>
  </p:handoutMasterIdLst>
  <p:sldIdLst>
    <p:sldId id="276" r:id="rId6"/>
    <p:sldId id="309" r:id="rId7"/>
    <p:sldId id="278" r:id="rId8"/>
    <p:sldId id="312" r:id="rId9"/>
    <p:sldId id="310" r:id="rId10"/>
    <p:sldId id="289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0"/>
            <p14:sldId id="311"/>
            <p14:sldId id="313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B073"/>
    <a:srgbClr val="F8A662"/>
    <a:srgbClr val="CC70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6" autoAdjust="0"/>
    <p:restoredTop sz="84547" autoAdjust="0"/>
  </p:normalViewPr>
  <p:slideViewPr>
    <p:cSldViewPr>
      <p:cViewPr varScale="1">
        <p:scale>
          <a:sx n="61" d="100"/>
          <a:sy n="61" d="100"/>
        </p:scale>
        <p:origin x="-16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55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34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86001683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2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256059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8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9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0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910654" y="1483744"/>
            <a:ext cx="7605889" cy="4197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839459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6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7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89473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179013399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32264571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29887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2840830" y="-7232"/>
            <a:ext cx="3274220" cy="103752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4033440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ый заголовок и текст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3" name="Группа"/>
          <p:cNvGrpSpPr/>
          <p:nvPr/>
        </p:nvGrpSpPr>
        <p:grpSpPr>
          <a:xfrm>
            <a:off x="3261389" y="0"/>
            <a:ext cx="2621223" cy="830601"/>
            <a:chOff x="0" y="0"/>
            <a:chExt cx="4365625" cy="1037519"/>
          </a:xfrm>
        </p:grpSpPr>
        <p:sp>
          <p:nvSpPr>
            <p:cNvPr id="14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5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СПАСИБО ЗА ВНИМАНИЕ"/>
          <p:cNvSpPr txBox="1"/>
          <p:nvPr/>
        </p:nvSpPr>
        <p:spPr>
          <a:xfrm>
            <a:off x="1729912" y="3451647"/>
            <a:ext cx="5502941" cy="560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uk-UA" sz="3000" dirty="0" smtClean="0"/>
              <a:t>Дякую за увагу!</a:t>
            </a:r>
            <a:endParaRPr lang="uk-UA" sz="3000" dirty="0"/>
          </a:p>
        </p:txBody>
      </p:sp>
      <p:sp>
        <p:nvSpPr>
          <p:cNvPr id="17" name="КОНТАКТЫ"/>
          <p:cNvSpPr txBox="1"/>
          <p:nvPr/>
        </p:nvSpPr>
        <p:spPr>
          <a:xfrm>
            <a:off x="485637" y="4391297"/>
            <a:ext cx="7984606" cy="375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uk-UA" sz="1800" dirty="0" smtClean="0"/>
              <a:t>Відділ навчання та розвитку персоналу </a:t>
            </a:r>
            <a:endParaRPr lang="uk-UA" sz="18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7132" y="1518100"/>
            <a:ext cx="1380142" cy="184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631858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261BEBD0-5DC7-4C6F-918D-5680F02A7E42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1962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3"/>
            <a:ext cx="8496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ru-RU" dirty="0" smtClean="0"/>
              <a:t>Ссылка на официальный сайт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011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3319714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23050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72372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4011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3"/>
            <a:ext cx="8496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ru-RU" dirty="0" smtClean="0"/>
              <a:t>Ссылка на официальный сайт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171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366917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09887721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2238238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658117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6" y="-3826390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494721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263028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946454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412185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7804837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2502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2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9129790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8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9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0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910654" y="1483744"/>
            <a:ext cx="7605889" cy="4197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4597805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6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7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3225444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16959786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77805468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188690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3515252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2840830" y="-7232"/>
            <a:ext cx="3274220" cy="103752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35044365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ый заголовок и текст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3" name="Группа"/>
          <p:cNvGrpSpPr/>
          <p:nvPr/>
        </p:nvGrpSpPr>
        <p:grpSpPr>
          <a:xfrm>
            <a:off x="3261389" y="0"/>
            <a:ext cx="2621223" cy="830601"/>
            <a:chOff x="0" y="0"/>
            <a:chExt cx="4365625" cy="1037519"/>
          </a:xfrm>
        </p:grpSpPr>
        <p:sp>
          <p:nvSpPr>
            <p:cNvPr id="14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5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СПАСИБО ЗА ВНИМАНИЕ"/>
          <p:cNvSpPr txBox="1"/>
          <p:nvPr/>
        </p:nvSpPr>
        <p:spPr>
          <a:xfrm>
            <a:off x="1729912" y="3451647"/>
            <a:ext cx="5502941" cy="560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uk-UA" sz="3000" dirty="0" smtClean="0"/>
              <a:t>Дякую за увагу!</a:t>
            </a:r>
            <a:endParaRPr lang="uk-UA" sz="3000" dirty="0"/>
          </a:p>
        </p:txBody>
      </p:sp>
      <p:sp>
        <p:nvSpPr>
          <p:cNvPr id="17" name="КОНТАКТЫ"/>
          <p:cNvSpPr txBox="1"/>
          <p:nvPr/>
        </p:nvSpPr>
        <p:spPr>
          <a:xfrm>
            <a:off x="485637" y="4391297"/>
            <a:ext cx="7984606" cy="375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uk-UA" sz="1800" dirty="0" smtClean="0"/>
              <a:t>Відділ навчання та розвитку персоналу </a:t>
            </a:r>
            <a:endParaRPr lang="uk-UA" sz="18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7132" y="1518100"/>
            <a:ext cx="1380142" cy="184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341243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1282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586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70305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6" y="-3826390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9162003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9810392"/>
      </p:ext>
    </p:extLst>
  </p:cSld>
  <p:clrMapOvr>
    <a:masterClrMapping/>
  </p:clrMapOvr>
  <p:hf sldNum="0"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366917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028017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754826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1162866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256961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.tif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1.tif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779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uk-UA" dirty="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2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039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56" r:id="rId2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79502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779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uk-UA" dirty="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2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114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0954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714348" y="207167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err="1" smtClean="0">
                <a:solidFill>
                  <a:schemeClr val="tx1"/>
                </a:solidFill>
              </a:rPr>
              <a:t>Іграшка</a:t>
            </a:r>
            <a:r>
              <a:rPr lang="ru-RU" sz="3600" dirty="0" smtClean="0">
                <a:solidFill>
                  <a:schemeClr val="tx1"/>
                </a:solidFill>
              </a:rPr>
              <a:t> робот </a:t>
            </a:r>
            <a:r>
              <a:rPr lang="ru-RU" sz="3600" dirty="0" err="1" smtClean="0">
                <a:solidFill>
                  <a:schemeClr val="tx1"/>
                </a:solidFill>
              </a:rPr>
              <a:t>р</a:t>
            </a:r>
            <a:r>
              <a:rPr lang="ru-RU" sz="3600" dirty="0" smtClean="0">
                <a:solidFill>
                  <a:schemeClr val="tx1"/>
                </a:solidFill>
              </a:rPr>
              <a:t>/к WL </a:t>
            </a:r>
            <a:r>
              <a:rPr lang="ru-RU" sz="3600" dirty="0" err="1" smtClean="0">
                <a:solidFill>
                  <a:schemeClr val="tx1"/>
                </a:solidFill>
              </a:rPr>
              <a:t>Toys</a:t>
            </a:r>
            <a:r>
              <a:rPr lang="ru-RU" sz="3600" dirty="0" smtClean="0">
                <a:solidFill>
                  <a:schemeClr val="tx1"/>
                </a:solidFill>
              </a:rPr>
              <a:t> F1 (</a:t>
            </a:r>
            <a:r>
              <a:rPr lang="ru-RU" sz="3600" dirty="0" err="1" smtClean="0">
                <a:solidFill>
                  <a:schemeClr val="tx1"/>
                </a:solidFill>
              </a:rPr>
              <a:t>рожевий</a:t>
            </a:r>
            <a:r>
              <a:rPr lang="ru-RU" sz="3600" dirty="0" smtClean="0">
                <a:solidFill>
                  <a:schemeClr val="tx1"/>
                </a:solidFill>
              </a:rPr>
              <a:t>/</a:t>
            </a:r>
            <a:r>
              <a:rPr lang="ru-RU" sz="3600" dirty="0" err="1" smtClean="0">
                <a:solidFill>
                  <a:schemeClr val="tx1"/>
                </a:solidFill>
              </a:rPr>
              <a:t>білий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s://distributions.com.ua/pictures/5b5f307f05f12435dc001ca1/WL-F1w_01-large.jpg?15329649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84" y="3571876"/>
            <a:ext cx="4429116" cy="2952744"/>
          </a:xfrm>
          <a:prstGeom prst="rect">
            <a:avLst/>
          </a:prstGeom>
          <a:noFill/>
        </p:spPr>
      </p:pic>
      <p:pic>
        <p:nvPicPr>
          <p:cNvPr id="27652" name="Picture 4" descr="https://distributions.com.ua/pictures/5b5f308005f12435dc001cb3/WL-F1p_01-large.jpg?15329649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643314"/>
            <a:ext cx="4429116" cy="2952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Зміст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5720" y="6143645"/>
            <a:ext cx="4857784" cy="35719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https://distributions.com.ua/brands/wltoys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3752613"/>
              </p:ext>
            </p:extLst>
          </p:nvPr>
        </p:nvGraphicFramePr>
        <p:xfrm>
          <a:off x="571472" y="2199798"/>
          <a:ext cx="8200139" cy="181033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8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4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78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Ключові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особливості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товарної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3</a:t>
                      </a:r>
                      <a:r>
                        <a:rPr lang="ru-RU" baseline="0" dirty="0" smtClean="0"/>
                        <a:t> - 4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Інноваційні розробки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 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130">
                <a:tc>
                  <a:txBody>
                    <a:bodyPr/>
                    <a:lstStyle/>
                    <a:p>
                      <a:r>
                        <a:rPr lang="uk-UA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Асортимент</a:t>
                      </a:r>
                      <a:r>
                        <a:rPr lang="ru-RU" dirty="0" smtClean="0"/>
                        <a:t>: </a:t>
                      </a:r>
                      <a:r>
                        <a:rPr lang="ru-RU" dirty="0" err="1" smtClean="0"/>
                        <a:t>порівняння</a:t>
                      </a:r>
                      <a:r>
                        <a:rPr lang="ru-RU" dirty="0" smtClean="0"/>
                        <a:t> моделей.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 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5328592" cy="1008112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Ключові</a:t>
            </a:r>
            <a:r>
              <a:rPr lang="ru-RU" sz="3600" dirty="0" smtClean="0"/>
              <a:t> </a:t>
            </a:r>
            <a:r>
              <a:rPr lang="ru-RU" sz="3600" dirty="0" err="1"/>
              <a:t>відмінні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 </a:t>
            </a:r>
            <a:r>
              <a:rPr lang="ru-RU" sz="3600" dirty="0" err="1"/>
              <a:t>товарної</a:t>
            </a:r>
            <a:r>
              <a:rPr lang="ru-RU" sz="3600" dirty="0"/>
              <a:t> </a:t>
            </a:r>
            <a:r>
              <a:rPr lang="ru-RU" sz="3600" dirty="0" err="1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928802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Загальні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переваги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500306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Система</a:t>
            </a:r>
          </a:p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керування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роботом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06000" y="2428298"/>
            <a:ext cx="608591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керування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частотою 2.4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GHz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дозволяє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контролювати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робота на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значній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відстані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забезпечує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більш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потужний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сигнал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перешкоджає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перешкод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Управління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2.4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GHz.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Радіус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дії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20 м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778648" y="4670990"/>
            <a:ext cx="587159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Час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60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хв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Акумулятори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мають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достатню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тривалих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ігор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ємність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дозволить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надовго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захопити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дитину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не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відволікаючись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перерви для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підзарядки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Час зарядки: 45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хв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USB Зарядка дозволить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зарядити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іграшку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простого блоку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живлення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або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мобільної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батареї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728" y="260840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8368" y="4742990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пульт</a:t>
            </a:r>
          </a:p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працюють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вбудованих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акумуляторах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2" descr="https://distributions.com.ua/pictures/578638ce05f12423fb000076/WL-F1r_06-large.jpg?14684141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350" y="2582574"/>
            <a:ext cx="817026" cy="817026"/>
          </a:xfrm>
          <a:prstGeom prst="rect">
            <a:avLst/>
          </a:prstGeom>
          <a:noFill/>
        </p:spPr>
      </p:pic>
      <p:pic>
        <p:nvPicPr>
          <p:cNvPr id="17" name="Рисунок 16" descr="C:\Users\Пользователь\Desktop\WL-F1r_05-large.jpg"/>
          <p:cNvPicPr/>
          <p:nvPr/>
        </p:nvPicPr>
        <p:blipFill>
          <a:blip r:embed="rId4" cstate="print"/>
          <a:srcRect l="45310" t="49478" r="22288" b="23577"/>
          <a:stretch>
            <a:fillRect/>
          </a:stretch>
        </p:blipFill>
        <p:spPr bwMode="auto">
          <a:xfrm>
            <a:off x="363436" y="4887472"/>
            <a:ext cx="720000" cy="7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5328592" cy="980728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Ключові</a:t>
            </a:r>
            <a:r>
              <a:rPr lang="ru-RU" sz="3600" dirty="0" smtClean="0"/>
              <a:t> </a:t>
            </a:r>
            <a:r>
              <a:rPr lang="ru-RU" sz="3600" dirty="0" err="1"/>
              <a:t>відмінні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 </a:t>
            </a:r>
            <a:r>
              <a:rPr lang="ru-RU" sz="3600" dirty="0" err="1"/>
              <a:t>товарної</a:t>
            </a:r>
            <a:r>
              <a:rPr lang="ru-RU" sz="3600" dirty="0"/>
              <a:t> </a:t>
            </a:r>
            <a:r>
              <a:rPr lang="ru-RU" sz="3600" dirty="0" err="1"/>
              <a:t>лінійки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8723" y="2000240"/>
            <a:ext cx="2428892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Інноваційне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управління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допомогою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Гіросенсора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66243" y="1939632"/>
            <a:ext cx="574867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Робот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стійкий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завдяки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гіростабілізаціі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Управління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роботом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відбувається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нахилами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пульта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гиродатчик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Робот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рухається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л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гк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невимушено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в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який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бік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схиляємо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пульт (вперед / назад /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вліво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 вправо)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туди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робот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їде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37285" y="3857628"/>
            <a:ext cx="2467592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Три режиму</a:t>
            </a:r>
          </a:p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8723" y="5643578"/>
            <a:ext cx="2428892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Транспортування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предметів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66244" y="3489454"/>
            <a:ext cx="5877756" cy="164146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Режим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дистанційного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керування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Повне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управління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напрямком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швидкістю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руху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робота при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допомоги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пульта.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Режим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огибания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перешкод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дуже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маневрений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самостійно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огинає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перешкоди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повертає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або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об'їжджає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навколо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перешкод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своєму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шляху.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Режим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танцю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звуковим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супроводом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Кумедний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танець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під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супровід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однієї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трьох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мелодії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не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залишить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нікого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байдужим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66243" y="5637074"/>
            <a:ext cx="5786478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У комплект входить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піднос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утримувач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 стане не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тільки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оригінальною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іграшкою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ідеальним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помічником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деяких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справах.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Він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доставить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будь-який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вантаж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вагою до 200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грам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наприклад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пляшку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коли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татові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або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квіти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мами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9" name="Рисунок 18" descr="https://distributions.com.ua/pictures/578638ce05f12423fb000072/WL-F1r_02-large.jpg?146841415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599" y="2071678"/>
            <a:ext cx="72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https://distributions.com.ua/pictures/5b5f307f05f12435dc001ca1/WL-F1w_01-large.jpg?153296498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985" y="3941656"/>
            <a:ext cx="1214446" cy="809631"/>
          </a:xfrm>
          <a:prstGeom prst="rect">
            <a:avLst/>
          </a:prstGeom>
          <a:noFill/>
        </p:spPr>
      </p:pic>
      <p:pic>
        <p:nvPicPr>
          <p:cNvPr id="12292" name="Picture 4" descr="https://distributions.com.ua/pictures/5b5f308005f12435dc001cb3/WL-F1p_01-large.jpg?153296499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161" y="5786454"/>
            <a:ext cx="1143008" cy="7620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Інноваційні</a:t>
            </a:r>
            <a:r>
              <a:rPr lang="ru-RU" sz="3600" dirty="0" smtClean="0"/>
              <a:t> </a:t>
            </a:r>
            <a:r>
              <a:rPr lang="ru-RU" sz="3600" dirty="0" err="1"/>
              <a:t>розробки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444524" y="2140836"/>
            <a:ext cx="36004" cy="518457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2049" name="Таблица 20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7453848"/>
              </p:ext>
            </p:extLst>
          </p:nvPr>
        </p:nvGraphicFramePr>
        <p:xfrm>
          <a:off x="2878008" y="2658002"/>
          <a:ext cx="3442704" cy="1428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2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2876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Забезпечує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легке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і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інтуїтивне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управління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роботом, так як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надавати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команди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можна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при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нахилі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самого пульта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з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гиродатчиком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а не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натискаючи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кнопки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054" name="Таблица 20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9014094"/>
              </p:ext>
            </p:extLst>
          </p:nvPr>
        </p:nvGraphicFramePr>
        <p:xfrm>
          <a:off x="6624544" y="2140836"/>
          <a:ext cx="2519456" cy="460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9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Моделі</a:t>
                      </a:r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серія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моделей, в 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яких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застосовуються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інновації</a:t>
                      </a:r>
                      <a:endParaRPr lang="ru-RU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Іграшка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робот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/к WL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Toys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F1 (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рожевий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білий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 арт.</a:t>
                      </a:r>
                      <a:r>
                        <a:rPr lang="uk-UA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uk-UA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WL-F1w</a:t>
                      </a:r>
                      <a:r>
                        <a:rPr lang="uk-UA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</a:t>
                      </a:r>
                      <a:r>
                        <a:rPr lang="uk-UA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WL-F1p</a:t>
                      </a:r>
                      <a:r>
                        <a:rPr lang="uk-UA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Іграшка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робот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/к WL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Toys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F1 (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рожевий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білий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 арт.</a:t>
                      </a:r>
                      <a:r>
                        <a:rPr lang="uk-UA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uk-UA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WL-F1w</a:t>
                      </a:r>
                      <a:r>
                        <a:rPr lang="uk-UA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</a:t>
                      </a:r>
                      <a:r>
                        <a:rPr lang="uk-UA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WL-F1p</a:t>
                      </a:r>
                      <a:r>
                        <a:rPr lang="uk-UA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85720" y="2857496"/>
            <a:ext cx="2304000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Управління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допомогою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гіросенсору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0602" y="5015456"/>
            <a:ext cx="2304000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Система балансу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нахилами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тіла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4870849"/>
              </p:ext>
            </p:extLst>
          </p:nvPr>
        </p:nvGraphicFramePr>
        <p:xfrm>
          <a:off x="2822370" y="5086894"/>
          <a:ext cx="3024336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Дозволяє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утримувати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рівновагу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і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привозити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предмети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вага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яких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не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перевищує</a:t>
                      </a: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200 грам.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1" name="Picture 6" descr="https://distributions.com.ua/pictures/5786694705f12423fb0000da/WL-F1b_03-thumb.jpg?14684265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358" y="2943754"/>
            <a:ext cx="720000" cy="720000"/>
          </a:xfrm>
          <a:prstGeom prst="rect">
            <a:avLst/>
          </a:prstGeom>
          <a:noFill/>
        </p:spPr>
      </p:pic>
      <p:pic>
        <p:nvPicPr>
          <p:cNvPr id="22" name="Picture 4" descr="&amp;Rcy;&amp;ocy;&amp;bcy;&amp;ocy;&amp;tcy; &amp;rcy;/&amp;ucy; WL Toys F1 &amp;scy; &amp;gcy;&amp;icy;&amp;rcy;&amp;ocy;&amp;scy;&amp;tcy;&amp;acy;&amp;bcy;&amp;icy;&amp;lcy;&amp;icy;&amp;zcy;&amp;acy;&amp;tscy;&amp;icy;&amp;iecy;&amp;jcy; (&amp;kcy;&amp;rcy;&amp;acy;&amp;scy;&amp;ncy;&amp;ycy;&amp;jcy;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042" y="5148887"/>
            <a:ext cx="720000" cy="7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040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dirty="0" err="1"/>
              <a:t>Асортимент</a:t>
            </a:r>
            <a:r>
              <a:rPr lang="ru-RU" sz="3600" dirty="0"/>
              <a:t>: </a:t>
            </a:r>
            <a:r>
              <a:rPr lang="ru-RU" sz="3600" dirty="0" err="1"/>
              <a:t>порівняння</a:t>
            </a:r>
            <a:r>
              <a:rPr lang="ru-RU" sz="3600" dirty="0"/>
              <a:t> </a:t>
            </a:r>
            <a:r>
              <a:rPr lang="ru-RU" sz="3600" dirty="0" smtClean="0"/>
              <a:t>моделей.</a:t>
            </a:r>
            <a:endParaRPr lang="ru-RU" sz="36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3508457"/>
              </p:ext>
            </p:extLst>
          </p:nvPr>
        </p:nvGraphicFramePr>
        <p:xfrm>
          <a:off x="109185" y="1909912"/>
          <a:ext cx="8786842" cy="4885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25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4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96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590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Критер</a:t>
                      </a:r>
                      <a:r>
                        <a:rPr lang="uk-UA" sz="1400" dirty="0" err="1" smtClean="0"/>
                        <a:t>ії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вибору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WL-F1p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WL-F1w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іграшки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Робот на </a:t>
                      </a:r>
                      <a:r>
                        <a:rPr lang="ru-RU" sz="1400" dirty="0" err="1" smtClean="0"/>
                        <a:t>р</a:t>
                      </a:r>
                      <a:r>
                        <a:rPr lang="ru-RU" sz="1400" dirty="0" smtClean="0"/>
                        <a:t>/к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Робот на </a:t>
                      </a:r>
                      <a:r>
                        <a:rPr lang="ru-RU" sz="1400" dirty="0" err="1" smtClean="0"/>
                        <a:t>р</a:t>
                      </a:r>
                      <a:r>
                        <a:rPr lang="ru-RU" sz="1400" dirty="0" smtClean="0"/>
                        <a:t>/к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Колір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Рожевий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Білий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 </a:t>
                      </a:r>
                      <a:r>
                        <a:rPr lang="uk-UA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 зарядки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хв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Керування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 ГГц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 ГГц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Радіус</a:t>
                      </a: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дії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До</a:t>
                      </a:r>
                      <a:r>
                        <a:rPr lang="uk-UA" sz="1400" baseline="0" dirty="0" smtClean="0"/>
                        <a:t> 20 метрів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До</a:t>
                      </a:r>
                      <a:r>
                        <a:rPr lang="uk-UA" sz="1400" baseline="0" dirty="0" smtClean="0"/>
                        <a:t> 20 метрів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Живлення іграшки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LiPol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акумулятор</a:t>
                      </a:r>
                      <a:r>
                        <a:rPr lang="ru-RU" sz="1400" dirty="0" smtClean="0"/>
                        <a:t> 7,4 В 400 </a:t>
                      </a:r>
                      <a:r>
                        <a:rPr lang="ru-RU" sz="1400" dirty="0" err="1" smtClean="0"/>
                        <a:t>мАг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LiPol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акумулятор</a:t>
                      </a:r>
                      <a:r>
                        <a:rPr lang="ru-RU" sz="1400" dirty="0" smtClean="0"/>
                        <a:t> 7,4 В 400 </a:t>
                      </a:r>
                      <a:r>
                        <a:rPr lang="ru-RU" sz="1400" dirty="0" err="1" smtClean="0"/>
                        <a:t>мАг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Хивлення</a:t>
                      </a: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пульту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LiPol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акумулятор</a:t>
                      </a:r>
                      <a:r>
                        <a:rPr lang="ru-RU" sz="1400" dirty="0" smtClean="0"/>
                        <a:t> 3,7 В 140 </a:t>
                      </a:r>
                      <a:r>
                        <a:rPr lang="ru-RU" sz="1400" dirty="0" err="1" smtClean="0"/>
                        <a:t>мАг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LiPol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акумулятор</a:t>
                      </a:r>
                      <a:r>
                        <a:rPr lang="ru-RU" sz="1400" dirty="0" smtClean="0"/>
                        <a:t> 3,7 В 140 </a:t>
                      </a:r>
                      <a:r>
                        <a:rPr lang="ru-RU" sz="1400" dirty="0" err="1" smtClean="0"/>
                        <a:t>мАг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Допустиме навантаження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 200 </a:t>
                      </a:r>
                      <a:r>
                        <a:rPr lang="ru-RU" sz="1400" dirty="0" err="1" smtClean="0"/>
                        <a:t>грам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 200 </a:t>
                      </a:r>
                      <a:r>
                        <a:rPr lang="ru-RU" sz="1400" dirty="0" err="1" smtClean="0"/>
                        <a:t>грам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93C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" id="{48605423-A25C-4F0C-BF5D-53634B35A35D}" vid="{2315BBB7-8542-4818-9883-738DF10375D6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Специальное оформление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93C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" id="{48605423-A25C-4F0C-BF5D-53634B35A35D}" vid="{2315BBB7-8542-4818-9883-738DF10375D6}"/>
    </a:ext>
  </a:extLst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6684</TotalTime>
  <Words>366</Words>
  <Application>Microsoft Office PowerPoint</Application>
  <PresentationFormat>Экран (4:3)</PresentationFormat>
  <Paragraphs>80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Тема1</vt:lpstr>
      <vt:lpstr>Слайд 1</vt:lpstr>
      <vt:lpstr> Зміст</vt:lpstr>
      <vt:lpstr> Ключові відмінні риси товарної лінійки</vt:lpstr>
      <vt:lpstr>Ключові відмінні риси товарної лінійки</vt:lpstr>
      <vt:lpstr>Інноваційні розробки</vt:lpstr>
      <vt:lpstr>Асортимент: порівняння моделей.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Пользователь</cp:lastModifiedBy>
  <cp:revision>490</cp:revision>
  <dcterms:created xsi:type="dcterms:W3CDTF">2012-01-23T14:43:31Z</dcterms:created>
  <dcterms:modified xsi:type="dcterms:W3CDTF">2018-09-28T09:40:02Z</dcterms:modified>
</cp:coreProperties>
</file>