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9"/>
  </p:notesMasterIdLst>
  <p:handoutMasterIdLst>
    <p:handoutMasterId r:id="rId10"/>
  </p:handoutMasterIdLst>
  <p:sldIdLst>
    <p:sldId id="276" r:id="rId2"/>
    <p:sldId id="309" r:id="rId3"/>
    <p:sldId id="278" r:id="rId4"/>
    <p:sldId id="312" r:id="rId5"/>
    <p:sldId id="310" r:id="rId6"/>
    <p:sldId id="289" r:id="rId7"/>
    <p:sldId id="290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44BC3EC0-DDB6-4344-957B-53DB6A7B1DCE}">
          <p14:sldIdLst>
            <p14:sldId id="276"/>
            <p14:sldId id="309"/>
            <p14:sldId id="278"/>
            <p14:sldId id="312"/>
            <p14:sldId id="310"/>
            <p14:sldId id="311"/>
            <p14:sldId id="313"/>
            <p14:sldId id="289"/>
            <p14:sldId id="29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9B073"/>
    <a:srgbClr val="F8A662"/>
    <a:srgbClr val="CC706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3548" autoAdjust="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9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4B696-0ABB-4DA2-B83C-7996631BB58F}" type="datetimeFigureOut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9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C6895-E909-4C5F-8D7E-67C04E0369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70664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15" y="1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AD296-9CDC-46E6-BF65-3C9BA162E73F}" type="datetimeFigureOut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333" y="4714031"/>
            <a:ext cx="5439009" cy="4468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062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15" y="9428062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0B48-23D3-4224-A620-4D2EF7ED920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27961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4053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5520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4758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475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2556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24342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12411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1BEBD0-5DC7-4C6F-918D-5680F02A7E42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99AA9-FDA0-4813-8F1C-AE071C9C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B4FC4-C70D-4733-96B3-2E191C524C6A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2212-306E-4DE1-AA1A-A8B7B0D7D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29B1-9987-4B45-A2FF-1BEDB2FC1CEE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AE809-CF83-406B-834A-FB3DA958D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0168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4BDA752E-012B-4701-9959-B32E9F3ADC87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3222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86872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2FCF9583-0157-4AB6-B527-9503B16C71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9810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0168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4BDA752E-012B-4701-9959-B32E9F3ADC87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3222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86872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2FCF9583-0157-4AB6-B527-9503B16C71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3981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C1CE0-F826-45E7-99EB-517269A1E5CB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Ссылка на официальный сайт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75C50-7FEC-4980-BC3A-AC9871115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06FAD-CAFB-41ED-B5DD-D38150E79039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4A8E0-B34B-4E11-8C5A-2AA3C05F5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7ADDB-624D-4161-96E7-6007C91BCE7C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12B7-375E-4872-B6C6-FC94A78A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10AA-7FA2-4C6B-8457-769F734DF804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8B27-AD63-4C1E-957B-961C082FF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F12D8-8F9F-44D8-98AA-BE209CED1B64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252F6-D778-4DDA-ADD3-F234DBEC3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93850-55A0-4ECA-9AED-6CEAB1D085E8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81EBA-4FF3-485C-A3EC-C149EB2C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F2B8B-EC20-4ED3-B8BA-B032142B32AB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5CB0F-1AB8-42E5-9322-CBF8BA54C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A7DFE-FA0F-428E-B488-3134B9D82465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7E65F-F666-464C-9812-AA491BFE8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t="-2000" b="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2C5924-FC1C-47B5-B989-6FB126623FF4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60042F-6284-4059-9A6C-7C82DCB38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56" r:id="rId1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785926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Робот-собака </a:t>
            </a:r>
            <a:r>
              <a:rPr lang="ru-RU" sz="3600" dirty="0" err="1" smtClean="0"/>
              <a:t>р</a:t>
            </a:r>
            <a:r>
              <a:rPr lang="ru-RU" sz="3600" dirty="0" smtClean="0"/>
              <a:t>/у </a:t>
            </a:r>
            <a:r>
              <a:rPr lang="ru-RU" sz="3600" dirty="0" err="1" smtClean="0"/>
              <a:t>Smart</a:t>
            </a:r>
            <a:r>
              <a:rPr lang="ru-RU" sz="3600" dirty="0" smtClean="0"/>
              <a:t> </a:t>
            </a:r>
            <a:r>
              <a:rPr lang="ru-RU" sz="3600" dirty="0" err="1" smtClean="0"/>
              <a:t>Dog</a:t>
            </a:r>
            <a:r>
              <a:rPr lang="ru-RU" sz="3600" dirty="0" smtClean="0"/>
              <a:t>, </a:t>
            </a:r>
            <a:r>
              <a:rPr lang="ru-RU" sz="3600" dirty="0" err="1" smtClean="0"/>
              <a:t>HappyCow</a:t>
            </a:r>
            <a:endParaRPr lang="ru-RU" sz="3600" dirty="0"/>
          </a:p>
        </p:txBody>
      </p:sp>
      <p:pic>
        <p:nvPicPr>
          <p:cNvPr id="3" name="Picture 2" descr="D:\фокстрот,фото для презентации\HC-777-338p_01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501008"/>
            <a:ext cx="3744416" cy="2614026"/>
          </a:xfrm>
          <a:prstGeom prst="rect">
            <a:avLst/>
          </a:prstGeom>
          <a:noFill/>
        </p:spPr>
      </p:pic>
      <p:pic>
        <p:nvPicPr>
          <p:cNvPr id="4" name="Picture 3" descr="D:\фокстрот,фото для презентации\HC-777-338b_02-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356992"/>
            <a:ext cx="3960564" cy="29704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702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err="1" smtClean="0"/>
              <a:t>Зміст</a:t>
            </a:r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5448328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https://distributions.com.ua/brands/happy_cow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43185354"/>
              </p:ext>
            </p:extLst>
          </p:nvPr>
        </p:nvGraphicFramePr>
        <p:xfrm>
          <a:off x="323528" y="2199798"/>
          <a:ext cx="8280919" cy="2232248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89085"/>
                <a:gridCol w="6474031"/>
                <a:gridCol w="1317803"/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Ключьові</a:t>
                      </a:r>
                      <a:r>
                        <a:rPr lang="uk-UA" dirty="0" smtClean="0"/>
                        <a:t> особливості товарної групи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Стор</a:t>
                      </a:r>
                      <a:r>
                        <a:rPr lang="ru-RU" dirty="0" smtClean="0"/>
                        <a:t>. 3-4</a:t>
                      </a:r>
                      <a:endParaRPr lang="ru-RU" dirty="0"/>
                    </a:p>
                  </a:txBody>
                  <a:tcPr/>
                </a:tc>
              </a:tr>
              <a:tr h="58113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Інноваційні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розробки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Стор</a:t>
                      </a:r>
                      <a:r>
                        <a:rPr lang="ru-RU" dirty="0" smtClean="0"/>
                        <a:t>. 5</a:t>
                      </a:r>
                      <a:endParaRPr lang="ru-RU" dirty="0"/>
                    </a:p>
                  </a:txBody>
                  <a:tcPr/>
                </a:tc>
              </a:tr>
              <a:tr h="100304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Асортимент: порівняння моделей за ключовими критеріями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Стор</a:t>
                      </a:r>
                      <a:r>
                        <a:rPr lang="ru-RU" dirty="0" smtClean="0"/>
                        <a:t>. 6-7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5603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5328592" cy="980728"/>
          </a:xfrm>
        </p:spPr>
        <p:txBody>
          <a:bodyPr>
            <a:noAutofit/>
          </a:bodyPr>
          <a:lstStyle/>
          <a:p>
            <a:r>
              <a:rPr lang="uk-UA" sz="3600" dirty="0" smtClean="0"/>
              <a:t>Ключові </a:t>
            </a:r>
            <a:r>
              <a:rPr lang="uk-UA" sz="3600" dirty="0" smtClean="0"/>
              <a:t>відмінні особливості товарної  </a:t>
            </a:r>
            <a:r>
              <a:rPr lang="ru-RU" sz="3600" dirty="0" err="1" smtClean="0"/>
              <a:t>лінійки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714488"/>
            <a:ext cx="3456384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Загальні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переваги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2285992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/>
                </a:solidFill>
              </a:rPr>
              <a:t>Викону</a:t>
            </a:r>
            <a:r>
              <a:rPr lang="uk-UA" sz="1600" dirty="0" smtClean="0">
                <a:solidFill>
                  <a:schemeClr val="tx1"/>
                </a:solidFill>
              </a:rPr>
              <a:t>є</a:t>
            </a:r>
          </a:p>
          <a:p>
            <a:pPr algn="r"/>
            <a:r>
              <a:rPr lang="uk-UA" sz="1600" dirty="0" smtClean="0">
                <a:solidFill>
                  <a:schemeClr val="tx1"/>
                </a:solidFill>
              </a:rPr>
              <a:t> команди</a:t>
            </a:r>
          </a:p>
          <a:p>
            <a:pPr algn="r"/>
            <a:r>
              <a:rPr lang="uk-UA" sz="1600" dirty="0" smtClean="0">
                <a:solidFill>
                  <a:schemeClr val="tx1"/>
                </a:solidFill>
              </a:rPr>
              <a:t> з пуль</a:t>
            </a:r>
            <a:r>
              <a:rPr lang="ru-RU" sz="1600" dirty="0" smtClean="0">
                <a:solidFill>
                  <a:schemeClr val="tx1"/>
                </a:solidFill>
              </a:rPr>
              <a:t>та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85720" y="3438224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/>
                </a:solidFill>
              </a:rPr>
              <a:t>Керування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2,4 ГГц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85720" y="4590352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uk-UA" sz="1600" dirty="0" smtClean="0">
                <a:solidFill>
                  <a:schemeClr val="tx1"/>
                </a:solidFill>
              </a:rPr>
              <a:t>Вбудований</a:t>
            </a:r>
          </a:p>
          <a:p>
            <a:pPr algn="r"/>
            <a:r>
              <a:rPr lang="uk-UA" sz="1600" dirty="0" smtClean="0">
                <a:solidFill>
                  <a:schemeClr val="tx1"/>
                </a:solidFill>
              </a:rPr>
              <a:t> </a:t>
            </a:r>
            <a:r>
              <a:rPr lang="uk-UA" sz="1600" dirty="0" err="1" smtClean="0">
                <a:solidFill>
                  <a:schemeClr val="tx1"/>
                </a:solidFill>
              </a:rPr>
              <a:t>LiPol</a:t>
            </a:r>
            <a:endParaRPr lang="uk-UA" sz="1600" dirty="0" smtClean="0">
              <a:solidFill>
                <a:schemeClr val="tx1"/>
              </a:solidFill>
            </a:endParaRPr>
          </a:p>
          <a:p>
            <a:pPr algn="r"/>
            <a:r>
              <a:rPr lang="uk-UA" sz="1600" dirty="0" smtClean="0">
                <a:solidFill>
                  <a:schemeClr val="tx1"/>
                </a:solidFill>
              </a:rPr>
              <a:t> акумулятор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85720" y="5670368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uk-UA" sz="1600" dirty="0" smtClean="0">
                <a:solidFill>
                  <a:schemeClr val="tx1"/>
                </a:solidFill>
              </a:rPr>
              <a:t>Вбудовані </a:t>
            </a:r>
          </a:p>
          <a:p>
            <a:pPr algn="r"/>
            <a:r>
              <a:rPr lang="uk-UA" sz="1600" dirty="0" smtClean="0">
                <a:solidFill>
                  <a:schemeClr val="tx1"/>
                </a:solidFill>
              </a:rPr>
              <a:t>гіроскопи 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" name="Picture 2" descr="D:\фокстрот,фото для презентации\HC-777-338b_01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788" y="2368260"/>
            <a:ext cx="864096" cy="792088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2714612" y="2214554"/>
            <a:ext cx="6048672" cy="429882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- Робот-собака активно </a:t>
            </a:r>
            <a:r>
              <a:rPr lang="ru-RU" sz="1600" dirty="0" err="1" smtClean="0">
                <a:solidFill>
                  <a:schemeClr val="tx1"/>
                </a:solidFill>
              </a:rPr>
              <a:t>виконує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команди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</a:t>
            </a:r>
            <a:r>
              <a:rPr lang="ru-RU" sz="1600" dirty="0" smtClean="0">
                <a:solidFill>
                  <a:schemeClr val="tx1"/>
                </a:solidFill>
              </a:rPr>
              <a:t> пульта. На </a:t>
            </a:r>
            <a:r>
              <a:rPr lang="ru-RU" sz="1600" dirty="0" err="1" smtClean="0">
                <a:solidFill>
                  <a:schemeClr val="tx1"/>
                </a:solidFill>
              </a:rPr>
              <a:t>пульті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зазначені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команди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які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може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виконувати</a:t>
            </a:r>
            <a:r>
              <a:rPr lang="ru-RU" sz="1600" dirty="0" smtClean="0">
                <a:solidFill>
                  <a:schemeClr val="tx1"/>
                </a:solidFill>
              </a:rPr>
              <a:t> собака.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- </a:t>
            </a:r>
            <a:r>
              <a:rPr lang="ru-RU" sz="1600" dirty="0" err="1" smtClean="0">
                <a:solidFill>
                  <a:schemeClr val="tx1"/>
                </a:solidFill>
              </a:rPr>
              <a:t>Легкість</a:t>
            </a:r>
            <a:r>
              <a:rPr lang="ru-RU" sz="1600" dirty="0" smtClean="0">
                <a:solidFill>
                  <a:schemeClr val="tx1"/>
                </a:solidFill>
              </a:rPr>
              <a:t> в </a:t>
            </a:r>
            <a:r>
              <a:rPr lang="ru-RU" sz="1600" dirty="0" err="1" smtClean="0">
                <a:solidFill>
                  <a:schemeClr val="tx1"/>
                </a:solidFill>
              </a:rPr>
              <a:t>керуванні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</a:p>
          <a:p>
            <a:endParaRPr lang="uk-UA" sz="16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uk-UA" sz="1600" dirty="0" smtClean="0">
                <a:solidFill>
                  <a:schemeClr val="tx1"/>
                </a:solidFill>
              </a:rPr>
              <a:t>Керування на перешкодостійкій частоті 2.4 ГГц.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uk-UA" sz="1600" dirty="0" smtClean="0">
                <a:solidFill>
                  <a:schemeClr val="tx1"/>
                </a:solidFill>
              </a:rPr>
              <a:t>Дозволяє контролювати роботу собаки на великій відстані. Можна керувати кількома собаками одночасно.</a:t>
            </a:r>
            <a:endParaRPr lang="ru-RU" sz="1600" dirty="0" smtClean="0">
              <a:solidFill>
                <a:schemeClr val="tx1"/>
              </a:solidFill>
            </a:endParaRPr>
          </a:p>
          <a:p>
            <a:endParaRPr lang="uk-UA" sz="16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uk-UA" sz="1600" dirty="0" smtClean="0">
                <a:solidFill>
                  <a:schemeClr val="tx1"/>
                </a:solidFill>
              </a:rPr>
              <a:t>Вбудований </a:t>
            </a:r>
            <a:r>
              <a:rPr lang="uk-UA" sz="1600" dirty="0" err="1" smtClean="0">
                <a:solidFill>
                  <a:schemeClr val="tx1"/>
                </a:solidFill>
              </a:rPr>
              <a:t>LiPol</a:t>
            </a:r>
            <a:r>
              <a:rPr lang="uk-UA" sz="1600" dirty="0" smtClean="0">
                <a:solidFill>
                  <a:schemeClr val="tx1"/>
                </a:solidFill>
              </a:rPr>
              <a:t> акумулятор.</a:t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>- Вбудований акумулятор підвищує швидкість заряду і звільняє від необхідності купувати батарейки.</a:t>
            </a:r>
          </a:p>
          <a:p>
            <a:endParaRPr lang="uk-UA" sz="1600" dirty="0" smtClean="0">
              <a:solidFill>
                <a:schemeClr val="tx1"/>
              </a:solidFill>
            </a:endParaRPr>
          </a:p>
          <a:p>
            <a:r>
              <a:rPr lang="uk-UA" sz="1600" dirty="0" smtClean="0">
                <a:solidFill>
                  <a:schemeClr val="tx1"/>
                </a:solidFill>
              </a:rPr>
              <a:t>- Вбудовані гіроскопи.</a:t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> - Дозволяють собачці перевертатися і вставати, повертатися навколо себе і лягати, робити випади вперед і сидіти.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pic>
        <p:nvPicPr>
          <p:cNvPr id="18" name="Picture 3" descr="D:\фокстрот,фото для презентации\HC-777-338p_02-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0788" y="3511268"/>
            <a:ext cx="864095" cy="797626"/>
          </a:xfrm>
          <a:prstGeom prst="rect">
            <a:avLst/>
          </a:prstGeom>
          <a:noFill/>
        </p:spPr>
      </p:pic>
      <p:pic>
        <p:nvPicPr>
          <p:cNvPr id="19" name="Picture 4" descr="D:\фокстрот,фото для презентации\HC-777-338b_03-lar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0788" y="4654276"/>
            <a:ext cx="857256" cy="803623"/>
          </a:xfrm>
          <a:prstGeom prst="rect">
            <a:avLst/>
          </a:prstGeom>
          <a:noFill/>
        </p:spPr>
      </p:pic>
      <p:pic>
        <p:nvPicPr>
          <p:cNvPr id="20" name="Picture 2" descr="D:\фокстрот,фото для презентации\HC-777-338p_01-larg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728" y="5742376"/>
            <a:ext cx="912101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422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5328592" cy="980728"/>
          </a:xfrm>
        </p:spPr>
        <p:txBody>
          <a:bodyPr>
            <a:noAutofit/>
          </a:bodyPr>
          <a:lstStyle/>
          <a:p>
            <a:r>
              <a:rPr lang="uk-UA" sz="3600" dirty="0" smtClean="0"/>
              <a:t>Ключові </a:t>
            </a:r>
            <a:r>
              <a:rPr lang="uk-UA" sz="3600" dirty="0" smtClean="0"/>
              <a:t>відмінні особливості товарної  </a:t>
            </a:r>
            <a:r>
              <a:rPr lang="ru-RU" sz="3600" dirty="0" err="1" smtClean="0"/>
              <a:t>лінійки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857364"/>
            <a:ext cx="3456384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Додаткові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переваги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2357430"/>
            <a:ext cx="2891150" cy="158246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uk-UA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Яскравий </a:t>
            </a:r>
          </a:p>
          <a:p>
            <a:pPr algn="r"/>
            <a:r>
              <a:rPr lang="uk-UA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дизайн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7158" y="4714884"/>
            <a:ext cx="2928958" cy="15728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</a:rPr>
              <a:t>                                       </a:t>
            </a:r>
            <a:r>
              <a:rPr lang="en-US" sz="1600" dirty="0" smtClean="0">
                <a:solidFill>
                  <a:schemeClr val="tx1"/>
                </a:solidFill>
              </a:rPr>
              <a:t>RTR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9" name="Picture 2" descr="D:\фокстрот,фото для презентации\HC-777-338b_02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571744"/>
            <a:ext cx="961184" cy="998711"/>
          </a:xfrm>
          <a:prstGeom prst="rect">
            <a:avLst/>
          </a:prstGeom>
          <a:noFill/>
        </p:spPr>
      </p:pic>
      <p:pic>
        <p:nvPicPr>
          <p:cNvPr id="20" name="Picture 4" descr="D:\фокстрот,фото для презентации\HC-777-338b_03-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5000636"/>
            <a:ext cx="1000132" cy="1073785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3428992" y="2143116"/>
            <a:ext cx="5392050" cy="400052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-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uk-UA" sz="1600" dirty="0" smtClean="0">
                <a:solidFill>
                  <a:schemeClr val="tx1"/>
                </a:solidFill>
              </a:rPr>
              <a:t>Підсвічування оченят  і дзвінкий гавкіт собачки обов'язково привернуть увагу дитини і дорослого.</a:t>
            </a:r>
            <a:endParaRPr lang="ru-RU" sz="1600" dirty="0" smtClean="0">
              <a:solidFill>
                <a:schemeClr val="tx1"/>
              </a:solidFill>
            </a:endParaRPr>
          </a:p>
          <a:p>
            <a:endParaRPr lang="uk-UA" sz="1600" dirty="0" smtClean="0">
              <a:solidFill>
                <a:schemeClr val="tx1"/>
              </a:solidFill>
            </a:endParaRPr>
          </a:p>
          <a:p>
            <a:endParaRPr lang="uk-UA" sz="1600" dirty="0" smtClean="0">
              <a:solidFill>
                <a:schemeClr val="tx1"/>
              </a:solidFill>
            </a:endParaRPr>
          </a:p>
          <a:p>
            <a:endParaRPr lang="uk-UA" sz="1600" dirty="0" smtClean="0">
              <a:solidFill>
                <a:schemeClr val="tx1"/>
              </a:solidFill>
            </a:endParaRPr>
          </a:p>
          <a:p>
            <a:endParaRPr lang="uk-UA" sz="1600" dirty="0" smtClean="0">
              <a:solidFill>
                <a:schemeClr val="tx1"/>
              </a:solidFill>
            </a:endParaRPr>
          </a:p>
          <a:p>
            <a:endParaRPr lang="uk-UA" sz="16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uk-UA" sz="1600" dirty="0" smtClean="0">
                <a:solidFill>
                  <a:schemeClr val="tx1"/>
                </a:solidFill>
              </a:rPr>
              <a:t>Комплектація RTR - все необхідне є в комплекті.</a:t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>- В комплекті вже є все необхідне для початку захоплюючої гри: пульт, зарядний пристрій, USB інструкція.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818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5572164" cy="631844"/>
          </a:xfrm>
        </p:spPr>
        <p:txBody>
          <a:bodyPr>
            <a:noAutofit/>
          </a:bodyPr>
          <a:lstStyle/>
          <a:p>
            <a:r>
              <a:rPr lang="ru-RU" sz="3600" dirty="0" err="1" smtClean="0"/>
              <a:t>Інноваційні</a:t>
            </a:r>
            <a:r>
              <a:rPr lang="ru-RU" sz="3600" dirty="0" smtClean="0"/>
              <a:t> </a:t>
            </a:r>
            <a:r>
              <a:rPr lang="ru-RU" sz="3600" dirty="0" err="1" smtClean="0"/>
              <a:t>розробки</a:t>
            </a:r>
            <a:endParaRPr lang="ru-RU" sz="36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444524" y="2054578"/>
            <a:ext cx="36004" cy="518457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2054" name="Таблица 205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147749"/>
              </p:ext>
            </p:extLst>
          </p:nvPr>
        </p:nvGraphicFramePr>
        <p:xfrm>
          <a:off x="6624544" y="2143116"/>
          <a:ext cx="2519456" cy="42319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9456"/>
              </a:tblGrid>
              <a:tr h="52899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Моделиі</a:t>
                      </a:r>
                      <a:r>
                        <a:rPr lang="ru-RU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</a:t>
                      </a:r>
                      <a:r>
                        <a:rPr lang="ru-RU" sz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серія</a:t>
                      </a:r>
                      <a:r>
                        <a:rPr lang="ru-RU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моделей, в 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яких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застосовуєються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інновації</a:t>
                      </a: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91861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57986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57986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95117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928794" y="2143116"/>
            <a:ext cx="3071834" cy="2357454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1" name="Picture 2" descr="D:\фокстрот,фото для презентации\HC-777-338p_02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3978" y="2357430"/>
            <a:ext cx="1863288" cy="1428760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1500166" y="4714884"/>
            <a:ext cx="41434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У робота-собаки складна механіка лап з гнучкими суглобами. За рахунок цього вона пересувається і робить складні нахили і повороти.</a:t>
            </a:r>
            <a:br>
              <a:rPr lang="uk-UA" dirty="0" smtClean="0"/>
            </a:br>
            <a:r>
              <a:rPr lang="uk-UA" dirty="0" smtClean="0"/>
              <a:t>Завдяки </a:t>
            </a:r>
            <a:r>
              <a:rPr lang="ru-RU" dirty="0" err="1" smtClean="0"/>
              <a:t>наявност</a:t>
            </a:r>
            <a:r>
              <a:rPr lang="uk-UA" dirty="0" smtClean="0"/>
              <a:t>і гіроскопа собака може вставати.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178226" y="4000504"/>
            <a:ext cx="24721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HC-777-338p, HC-777-338b</a:t>
            </a:r>
            <a:endParaRPr lang="ru-RU" sz="16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037212" y="3857628"/>
            <a:ext cx="13773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HC-777-338p, </a:t>
            </a:r>
            <a:endParaRPr lang="uk-UA" sz="1600" dirty="0" smtClean="0"/>
          </a:p>
          <a:p>
            <a:r>
              <a:rPr lang="en-US" sz="1600" dirty="0" smtClean="0"/>
              <a:t>HC-777-338b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160407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0"/>
            <a:ext cx="4929222" cy="1071546"/>
          </a:xfrm>
        </p:spPr>
        <p:txBody>
          <a:bodyPr>
            <a:noAutofit/>
          </a:bodyPr>
          <a:lstStyle/>
          <a:p>
            <a:r>
              <a:rPr lang="ru-RU" sz="3600" dirty="0" err="1" smtClean="0"/>
              <a:t>Асортимент:порівняння</a:t>
            </a:r>
            <a:r>
              <a:rPr lang="ru-RU" sz="3600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моделей </a:t>
            </a:r>
            <a:endParaRPr lang="ru-RU" sz="3600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43399862"/>
              </p:ext>
            </p:extLst>
          </p:nvPr>
        </p:nvGraphicFramePr>
        <p:xfrm>
          <a:off x="428596" y="2071678"/>
          <a:ext cx="8032978" cy="45583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21452"/>
                <a:gridCol w="2335516"/>
                <a:gridCol w="2276010"/>
              </a:tblGrid>
              <a:tr h="5400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*</a:t>
                      </a:r>
                      <a:r>
                        <a:rPr lang="ru-RU" sz="1400" dirty="0" err="1" smtClean="0"/>
                        <a:t>Критерії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вибору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Робот-собака </a:t>
                      </a:r>
                      <a:r>
                        <a:rPr lang="ru-RU" sz="1400" b="1" dirty="0" err="1" smtClean="0"/>
                        <a:t>р</a:t>
                      </a:r>
                      <a:r>
                        <a:rPr lang="ru-RU" sz="1400" b="1" dirty="0" smtClean="0"/>
                        <a:t>/у </a:t>
                      </a:r>
                      <a:r>
                        <a:rPr lang="ru-RU" sz="1400" b="1" dirty="0" err="1" smtClean="0"/>
                        <a:t>HappyCow</a:t>
                      </a:r>
                      <a:r>
                        <a:rPr lang="ru-RU" sz="1400" b="1" dirty="0" smtClean="0"/>
                        <a:t> </a:t>
                      </a:r>
                      <a:r>
                        <a:rPr lang="ru-RU" sz="1400" b="1" dirty="0" err="1" smtClean="0"/>
                        <a:t>Smart</a:t>
                      </a:r>
                      <a:r>
                        <a:rPr lang="ru-RU" sz="1400" b="1" dirty="0" smtClean="0"/>
                        <a:t> </a:t>
                      </a:r>
                      <a:r>
                        <a:rPr lang="ru-RU" sz="1400" b="1" dirty="0" err="1" smtClean="0"/>
                        <a:t>Dog</a:t>
                      </a:r>
                      <a:r>
                        <a:rPr lang="ru-RU" sz="1400" b="1" dirty="0" smtClean="0"/>
                        <a:t> (</a:t>
                      </a:r>
                      <a:r>
                        <a:rPr lang="ru-RU" sz="1400" b="1" dirty="0" err="1" smtClean="0"/>
                        <a:t>рожевий</a:t>
                      </a:r>
                      <a:r>
                        <a:rPr lang="ru-RU" sz="1400" b="1" dirty="0" smtClean="0"/>
                        <a:t>) 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Робот-собака </a:t>
                      </a:r>
                      <a:r>
                        <a:rPr lang="ru-RU" sz="1400" b="1" dirty="0" err="1" smtClean="0"/>
                        <a:t>р</a:t>
                      </a:r>
                      <a:r>
                        <a:rPr lang="ru-RU" sz="1400" b="1" dirty="0" smtClean="0"/>
                        <a:t>/у </a:t>
                      </a:r>
                      <a:r>
                        <a:rPr lang="ru-RU" sz="1400" b="1" dirty="0" err="1" smtClean="0"/>
                        <a:t>HappyCow</a:t>
                      </a:r>
                      <a:r>
                        <a:rPr lang="ru-RU" sz="1400" b="1" dirty="0" smtClean="0"/>
                        <a:t> </a:t>
                      </a:r>
                      <a:r>
                        <a:rPr lang="ru-RU" sz="1400" b="1" dirty="0" err="1" smtClean="0"/>
                        <a:t>Smart</a:t>
                      </a:r>
                      <a:r>
                        <a:rPr lang="ru-RU" sz="1400" b="1" dirty="0" smtClean="0"/>
                        <a:t> </a:t>
                      </a:r>
                      <a:r>
                        <a:rPr lang="ru-RU" sz="1400" b="1" dirty="0" err="1" smtClean="0"/>
                        <a:t>Dog</a:t>
                      </a:r>
                      <a:r>
                        <a:rPr lang="ru-RU" sz="1400" b="1" dirty="0" smtClean="0"/>
                        <a:t> (</a:t>
                      </a:r>
                      <a:r>
                        <a:rPr lang="ru-RU" sz="1400" b="1" dirty="0" err="1" smtClean="0"/>
                        <a:t>чорний</a:t>
                      </a:r>
                      <a:r>
                        <a:rPr lang="ru-RU" sz="1400" b="1" dirty="0" smtClean="0"/>
                        <a:t>)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Час</a:t>
                      </a:r>
                      <a:r>
                        <a:rPr lang="uk-UA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роботи</a:t>
                      </a:r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30</a:t>
                      </a:r>
                      <a:r>
                        <a:rPr lang="uk-UA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4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хв</a:t>
                      </a:r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30</a:t>
                      </a:r>
                      <a:r>
                        <a:rPr lang="uk-UA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4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хв</a:t>
                      </a:r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Час </a:t>
                      </a:r>
                      <a:r>
                        <a:rPr lang="ru-RU" sz="1400" dirty="0" err="1" smtClean="0"/>
                        <a:t>заряджання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 </a:t>
                      </a:r>
                      <a:r>
                        <a:rPr lang="ru-RU" sz="1400" dirty="0" err="1" smtClean="0"/>
                        <a:t>хв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 </a:t>
                      </a:r>
                      <a:r>
                        <a:rPr lang="ru-RU" sz="1400" dirty="0" err="1" smtClean="0"/>
                        <a:t>хв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Радіус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дії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 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 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Швидкість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 км/год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 км/год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Живлення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LiPol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акумулятор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LiPol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акумулятор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Живлення</a:t>
                      </a:r>
                      <a:r>
                        <a:rPr lang="ru-RU" sz="1400" dirty="0" smtClean="0"/>
                        <a:t> пульта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Батарейки AA 3шт. 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Батарейки AA 3шт. 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Частота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2,4 ГГц 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2,4 ГГц 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28360233"/>
              </p:ext>
            </p:extLst>
          </p:nvPr>
        </p:nvGraphicFramePr>
        <p:xfrm>
          <a:off x="285720" y="2214554"/>
          <a:ext cx="7962678" cy="19082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11834"/>
                <a:gridCol w="2319663"/>
                <a:gridCol w="2431181"/>
              </a:tblGrid>
              <a:tr h="47705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*Критерии выбора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Модель х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Модель</a:t>
                      </a:r>
                      <a:r>
                        <a:rPr lang="ru-RU" sz="1400" baseline="0" dirty="0" smtClean="0"/>
                        <a:t> х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Колір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Рожевий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Чорний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Рекомендований вік</a:t>
                      </a:r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3+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3+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7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Додатково необхідно</a:t>
                      </a:r>
                      <a:endParaRPr lang="ru-RU" sz="14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Батарейки </a:t>
                      </a:r>
                      <a:r>
                        <a:rPr lang="en-US" sz="1400" dirty="0" smtClean="0"/>
                        <a:t>AA 3</a:t>
                      </a:r>
                      <a:r>
                        <a:rPr lang="ru-RU" sz="1400" dirty="0" err="1" smtClean="0"/>
                        <a:t>шт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Батарейки </a:t>
                      </a:r>
                      <a:r>
                        <a:rPr lang="en-US" sz="1400" dirty="0" smtClean="0"/>
                        <a:t>AA 3</a:t>
                      </a:r>
                      <a:r>
                        <a:rPr lang="ru-RU" sz="1400" dirty="0" err="1" smtClean="0"/>
                        <a:t>шт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643042" y="0"/>
            <a:ext cx="511256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0" dirty="0" err="1" smtClean="0">
                <a:solidFill>
                  <a:schemeClr val="tx1"/>
                </a:solidFill>
              </a:rPr>
              <a:t>Асортимент</a:t>
            </a:r>
            <a:r>
              <a:rPr lang="ru-RU" sz="3600" b="0" dirty="0" smtClean="0">
                <a:solidFill>
                  <a:schemeClr val="tx1"/>
                </a:solidFill>
              </a:rPr>
              <a:t>: </a:t>
            </a:r>
            <a:r>
              <a:rPr lang="ru-RU" sz="3600" b="0" dirty="0" err="1" smtClean="0">
                <a:solidFill>
                  <a:schemeClr val="tx1"/>
                </a:solidFill>
              </a:rPr>
              <a:t>порівняння</a:t>
            </a:r>
            <a:r>
              <a:rPr lang="ru-RU" sz="3600" b="0" dirty="0" smtClean="0">
                <a:solidFill>
                  <a:schemeClr val="tx1"/>
                </a:solidFill>
              </a:rPr>
              <a:t> моделей </a:t>
            </a:r>
            <a:endParaRPr lang="ru-RU" sz="3600" b="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6826</TotalTime>
  <Words>285</Words>
  <Application>Microsoft Office PowerPoint</Application>
  <PresentationFormat>Экран (4:3)</PresentationFormat>
  <Paragraphs>101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Тема1</vt:lpstr>
      <vt:lpstr>Робот-собака р/у Smart Dog, HappyCow</vt:lpstr>
      <vt:lpstr>Зміст</vt:lpstr>
      <vt:lpstr>Ключові відмінні особливості товарної  лінійки</vt:lpstr>
      <vt:lpstr>Ключові відмінні особливості товарної  лінійки</vt:lpstr>
      <vt:lpstr>Інноваційні розробки</vt:lpstr>
      <vt:lpstr>Асортимент:порівняння  моделей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Kovaleva-N</dc:creator>
  <cp:lastModifiedBy>Пользователь</cp:lastModifiedBy>
  <cp:revision>515</cp:revision>
  <dcterms:created xsi:type="dcterms:W3CDTF">2012-01-23T14:43:31Z</dcterms:created>
  <dcterms:modified xsi:type="dcterms:W3CDTF">2018-09-28T10:01:28Z</dcterms:modified>
</cp:coreProperties>
</file>