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7"/>
  </p:notesMasterIdLst>
  <p:handoutMasterIdLst>
    <p:handoutMasterId r:id="rId8"/>
  </p:handoutMasterIdLst>
  <p:sldIdLst>
    <p:sldId id="276" r:id="rId2"/>
    <p:sldId id="309" r:id="rId3"/>
    <p:sldId id="312" r:id="rId4"/>
    <p:sldId id="315" r:id="rId5"/>
    <p:sldId id="289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4BC3EC0-DDB6-4344-957B-53DB6A7B1DCE}">
          <p14:sldIdLst>
            <p14:sldId id="276"/>
            <p14:sldId id="309"/>
            <p14:sldId id="312"/>
            <p14:sldId id="31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B073"/>
    <a:srgbClr val="F8A662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925" autoAdjust="0"/>
  </p:normalViewPr>
  <p:slideViewPr>
    <p:cSldViewPr>
      <p:cViewPr>
        <p:scale>
          <a:sx n="70" d="100"/>
          <a:sy n="70" d="100"/>
        </p:scale>
        <p:origin x="-1814" y="-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BD39F-CD88-48D4-9DCE-B1544F85202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27A13-8120-4DEC-8278-8EF1E066F3FC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WL Toys S929 </a:t>
          </a:r>
          <a:r>
            <a:rPr lang="ru-RU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A142E696-06A1-46EC-9B52-18E29990BFFE}" type="parTrans" cxnId="{88520262-04DF-4A37-8D10-E673131FD71C}">
      <dgm:prSet/>
      <dgm:spPr/>
      <dgm:t>
        <a:bodyPr/>
        <a:lstStyle/>
        <a:p>
          <a:endParaRPr lang="ru-RU"/>
        </a:p>
      </dgm:t>
    </dgm:pt>
    <dgm:pt modelId="{8BA94503-DFFB-48D9-82DD-97730551DA2C}" type="sibTrans" cxnId="{88520262-04DF-4A37-8D10-E673131FD71C}">
      <dgm:prSet/>
      <dgm:spPr/>
      <dgm:t>
        <a:bodyPr/>
        <a:lstStyle/>
        <a:p>
          <a:endParaRPr lang="ru-RU"/>
        </a:p>
      </dgm:t>
    </dgm:pt>
    <dgm:pt modelId="{2BCB8EB6-CFD9-47FF-890E-3486534A1623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WL Toys V319 </a:t>
          </a:r>
          <a:endParaRPr lang="ru-RU" dirty="0" smtClean="0"/>
        </a:p>
        <a:p>
          <a:pPr algn="r"/>
          <a:r>
            <a:rPr lang="en-US" dirty="0" smtClean="0"/>
            <a:t>(c</a:t>
          </a:r>
          <a:r>
            <a:rPr lang="ru-RU" dirty="0" smtClean="0"/>
            <a:t> водяной пушкой</a:t>
          </a:r>
          <a:r>
            <a:rPr lang="en-US" dirty="0" smtClean="0"/>
            <a:t>)</a:t>
          </a:r>
          <a:r>
            <a:rPr lang="ru-RU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DD399B24-41E3-48B2-A44C-5B8A82D597C7}" type="parTrans" cxnId="{04DB4EEA-3AE0-4B68-B86E-8BFB24FA14B2}">
      <dgm:prSet/>
      <dgm:spPr/>
      <dgm:t>
        <a:bodyPr/>
        <a:lstStyle/>
        <a:p>
          <a:endParaRPr lang="ru-RU"/>
        </a:p>
      </dgm:t>
    </dgm:pt>
    <dgm:pt modelId="{4AACAF39-CF53-43B1-8B70-0B4799B9D5A9}" type="sibTrans" cxnId="{04DB4EEA-3AE0-4B68-B86E-8BFB24FA14B2}">
      <dgm:prSet/>
      <dgm:spPr/>
      <dgm:t>
        <a:bodyPr/>
        <a:lstStyle/>
        <a:p>
          <a:endParaRPr lang="ru-RU"/>
        </a:p>
      </dgm:t>
    </dgm:pt>
    <dgm:pt modelId="{507276D5-6AE7-4D16-8978-49CEBD4CCF57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r"/>
          <a:r>
            <a:rPr lang="en-US" dirty="0" smtClean="0"/>
            <a:t>WL Toys V757 </a:t>
          </a:r>
          <a:endParaRPr lang="ru-RU" dirty="0" smtClean="0"/>
        </a:p>
        <a:p>
          <a:pPr algn="r"/>
          <a:r>
            <a:rPr lang="en-US" dirty="0" smtClean="0"/>
            <a:t>(c</a:t>
          </a:r>
          <a:r>
            <a:rPr lang="ru-RU" dirty="0" smtClean="0"/>
            <a:t> мыльными пузырями</a:t>
          </a:r>
          <a:r>
            <a:rPr lang="en-US" dirty="0" smtClean="0"/>
            <a:t>)</a:t>
          </a:r>
          <a:r>
            <a:rPr lang="ru-RU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2F47D557-5C4D-4E03-8A07-D3F62F0404CB}" type="parTrans" cxnId="{6FEF1A6F-7785-4169-9E6D-8AC344DBD526}">
      <dgm:prSet/>
      <dgm:spPr/>
      <dgm:t>
        <a:bodyPr/>
        <a:lstStyle/>
        <a:p>
          <a:endParaRPr lang="ru-RU"/>
        </a:p>
      </dgm:t>
    </dgm:pt>
    <dgm:pt modelId="{E228D69B-6A2D-4D81-B38B-8B45E30F6B7E}" type="sibTrans" cxnId="{6FEF1A6F-7785-4169-9E6D-8AC344DBD526}">
      <dgm:prSet/>
      <dgm:spPr/>
      <dgm:t>
        <a:bodyPr/>
        <a:lstStyle/>
        <a:p>
          <a:endParaRPr lang="ru-RU"/>
        </a:p>
      </dgm:t>
    </dgm:pt>
    <dgm:pt modelId="{6680B1A2-5043-4E8F-8ACA-EE9F52827073}" type="pres">
      <dgm:prSet presAssocID="{C7EBD39F-CD88-48D4-9DCE-B1544F852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182B0-E26C-434C-AFC5-40BC2318625A}" type="pres">
      <dgm:prSet presAssocID="{08727A13-8120-4DEC-8278-8EF1E066F3FC}" presName="composite" presStyleCnt="0"/>
      <dgm:spPr/>
    </dgm:pt>
    <dgm:pt modelId="{A725ED92-6381-4B17-B459-120ED6078FEE}" type="pres">
      <dgm:prSet presAssocID="{08727A13-8120-4DEC-8278-8EF1E066F3FC}" presName="rect1" presStyleLbl="trAlignAcc1" presStyleIdx="0" presStyleCnt="3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50D9-930E-48E4-A7A2-4E5DBEB8C06D}" type="pres">
      <dgm:prSet presAssocID="{08727A13-8120-4DEC-8278-8EF1E066F3FC}" presName="rect2" presStyleLbl="fgImgPlace1" presStyleIdx="0" presStyleCnt="3" custScaleX="179027" custScaleY="80132" custLinFactX="-43493" custLinFactNeighborX="-100000" custLinFactNeighborY="138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61D664-C775-41E7-A7B5-DA90A2BF9A03}" type="pres">
      <dgm:prSet presAssocID="{8BA94503-DFFB-48D9-82DD-97730551DA2C}" presName="sibTrans" presStyleCnt="0"/>
      <dgm:spPr/>
    </dgm:pt>
    <dgm:pt modelId="{DF485E3C-ECDD-4255-82E0-C604D12A16EA}" type="pres">
      <dgm:prSet presAssocID="{2BCB8EB6-CFD9-47FF-890E-3486534A1623}" presName="composite" presStyleCnt="0"/>
      <dgm:spPr/>
    </dgm:pt>
    <dgm:pt modelId="{F5685DC3-1E2B-4A38-82F9-3ED5E8DCB79D}" type="pres">
      <dgm:prSet presAssocID="{2BCB8EB6-CFD9-47FF-890E-3486534A1623}" presName="rect1" presStyleLbl="trAlignAcc1" presStyleIdx="1" presStyleCnt="3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69E8-7960-47C8-88D9-9143A69E95E0}" type="pres">
      <dgm:prSet presAssocID="{2BCB8EB6-CFD9-47FF-890E-3486534A1623}" presName="rect2" presStyleLbl="fgImgPlace1" presStyleIdx="1" presStyleCnt="3" custScaleX="172389" custScaleY="80132" custLinFactX="-46067" custLinFactNeighborX="-100000" custLinFactNeighborY="93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B8155-C466-4A3A-A44C-67CB7F856F75}" type="pres">
      <dgm:prSet presAssocID="{4AACAF39-CF53-43B1-8B70-0B4799B9D5A9}" presName="sibTrans" presStyleCnt="0"/>
      <dgm:spPr/>
    </dgm:pt>
    <dgm:pt modelId="{E194866F-CDF2-4EC2-9D6D-DC9D88EEDD49}" type="pres">
      <dgm:prSet presAssocID="{507276D5-6AE7-4D16-8978-49CEBD4CCF57}" presName="composite" presStyleCnt="0"/>
      <dgm:spPr/>
    </dgm:pt>
    <dgm:pt modelId="{A2F08A40-CDA0-403C-A0FA-5545881FD544}" type="pres">
      <dgm:prSet presAssocID="{507276D5-6AE7-4D16-8978-49CEBD4CCF57}" presName="rect1" presStyleLbl="trAlignAcc1" presStyleIdx="2" presStyleCnt="3" custScaleX="19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EAE9-5273-442C-BB5C-95D26691F812}" type="pres">
      <dgm:prSet presAssocID="{507276D5-6AE7-4D16-8978-49CEBD4CCF57}" presName="rect2" presStyleLbl="fgImgPlace1" presStyleIdx="2" presStyleCnt="3" custScaleX="177315" custScaleY="80132" custLinFactX="-44157" custLinFactNeighborX="-100000" custLinFactNeighborY="160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FEF1A6F-7785-4169-9E6D-8AC344DBD526}" srcId="{C7EBD39F-CD88-48D4-9DCE-B1544F852022}" destId="{507276D5-6AE7-4D16-8978-49CEBD4CCF57}" srcOrd="2" destOrd="0" parTransId="{2F47D557-5C4D-4E03-8A07-D3F62F0404CB}" sibTransId="{E228D69B-6A2D-4D81-B38B-8B45E30F6B7E}"/>
    <dgm:cxn modelId="{CF8F2BDB-1D9D-4B49-9605-DB4EA5AA4182}" type="presOf" srcId="{507276D5-6AE7-4D16-8978-49CEBD4CCF57}" destId="{A2F08A40-CDA0-403C-A0FA-5545881FD544}" srcOrd="0" destOrd="0" presId="urn:microsoft.com/office/officeart/2008/layout/PictureStrips"/>
    <dgm:cxn modelId="{0BDAEF40-44B1-474C-8782-41C0FAF2E23A}" type="presOf" srcId="{08727A13-8120-4DEC-8278-8EF1E066F3FC}" destId="{A725ED92-6381-4B17-B459-120ED6078FEE}" srcOrd="0" destOrd="0" presId="urn:microsoft.com/office/officeart/2008/layout/PictureStrips"/>
    <dgm:cxn modelId="{88520262-04DF-4A37-8D10-E673131FD71C}" srcId="{C7EBD39F-CD88-48D4-9DCE-B1544F852022}" destId="{08727A13-8120-4DEC-8278-8EF1E066F3FC}" srcOrd="0" destOrd="0" parTransId="{A142E696-06A1-46EC-9B52-18E29990BFFE}" sibTransId="{8BA94503-DFFB-48D9-82DD-97730551DA2C}"/>
    <dgm:cxn modelId="{E3C28E80-D3D2-4E18-B806-83753E72D2D9}" type="presOf" srcId="{C7EBD39F-CD88-48D4-9DCE-B1544F852022}" destId="{6680B1A2-5043-4E8F-8ACA-EE9F52827073}" srcOrd="0" destOrd="0" presId="urn:microsoft.com/office/officeart/2008/layout/PictureStrips"/>
    <dgm:cxn modelId="{68A0096E-3B01-4A42-9822-C79AB1A0740B}" type="presOf" srcId="{2BCB8EB6-CFD9-47FF-890E-3486534A1623}" destId="{F5685DC3-1E2B-4A38-82F9-3ED5E8DCB79D}" srcOrd="0" destOrd="0" presId="urn:microsoft.com/office/officeart/2008/layout/PictureStrips"/>
    <dgm:cxn modelId="{04DB4EEA-3AE0-4B68-B86E-8BFB24FA14B2}" srcId="{C7EBD39F-CD88-48D4-9DCE-B1544F852022}" destId="{2BCB8EB6-CFD9-47FF-890E-3486534A1623}" srcOrd="1" destOrd="0" parTransId="{DD399B24-41E3-48B2-A44C-5B8A82D597C7}" sibTransId="{4AACAF39-CF53-43B1-8B70-0B4799B9D5A9}"/>
    <dgm:cxn modelId="{CF73855C-7CE6-4D29-99B2-CCB0908C6B1E}" type="presParOf" srcId="{6680B1A2-5043-4E8F-8ACA-EE9F52827073}" destId="{074182B0-E26C-434C-AFC5-40BC2318625A}" srcOrd="0" destOrd="0" presId="urn:microsoft.com/office/officeart/2008/layout/PictureStrips"/>
    <dgm:cxn modelId="{BADAE81F-62B7-4BAF-96B2-50444960F2A6}" type="presParOf" srcId="{074182B0-E26C-434C-AFC5-40BC2318625A}" destId="{A725ED92-6381-4B17-B459-120ED6078FEE}" srcOrd="0" destOrd="0" presId="urn:microsoft.com/office/officeart/2008/layout/PictureStrips"/>
    <dgm:cxn modelId="{086CAD71-FF4F-4B24-BAFA-C1CC4D695D5A}" type="presParOf" srcId="{074182B0-E26C-434C-AFC5-40BC2318625A}" destId="{A1D850D9-930E-48E4-A7A2-4E5DBEB8C06D}" srcOrd="1" destOrd="0" presId="urn:microsoft.com/office/officeart/2008/layout/PictureStrips"/>
    <dgm:cxn modelId="{3DE265EE-A18D-486E-8EE0-44D74CD5735B}" type="presParOf" srcId="{6680B1A2-5043-4E8F-8ACA-EE9F52827073}" destId="{5F61D664-C775-41E7-A7B5-DA90A2BF9A03}" srcOrd="1" destOrd="0" presId="urn:microsoft.com/office/officeart/2008/layout/PictureStrips"/>
    <dgm:cxn modelId="{4E50FE1B-E45C-4CC8-863E-43F85AC86042}" type="presParOf" srcId="{6680B1A2-5043-4E8F-8ACA-EE9F52827073}" destId="{DF485E3C-ECDD-4255-82E0-C604D12A16EA}" srcOrd="2" destOrd="0" presId="urn:microsoft.com/office/officeart/2008/layout/PictureStrips"/>
    <dgm:cxn modelId="{AD3FB419-365E-47AF-9713-D443AE7C08C8}" type="presParOf" srcId="{DF485E3C-ECDD-4255-82E0-C604D12A16EA}" destId="{F5685DC3-1E2B-4A38-82F9-3ED5E8DCB79D}" srcOrd="0" destOrd="0" presId="urn:microsoft.com/office/officeart/2008/layout/PictureStrips"/>
    <dgm:cxn modelId="{30808C98-CADA-4059-8D2E-AB8E134D0CCE}" type="presParOf" srcId="{DF485E3C-ECDD-4255-82E0-C604D12A16EA}" destId="{1F3F69E8-7960-47C8-88D9-9143A69E95E0}" srcOrd="1" destOrd="0" presId="urn:microsoft.com/office/officeart/2008/layout/PictureStrips"/>
    <dgm:cxn modelId="{8765B06C-10BF-40FD-81FC-E4112AC9E2AB}" type="presParOf" srcId="{6680B1A2-5043-4E8F-8ACA-EE9F52827073}" destId="{290B8155-C466-4A3A-A44C-67CB7F856F75}" srcOrd="3" destOrd="0" presId="urn:microsoft.com/office/officeart/2008/layout/PictureStrips"/>
    <dgm:cxn modelId="{CAF73653-180D-41B7-959E-ECCBE722F711}" type="presParOf" srcId="{6680B1A2-5043-4E8F-8ACA-EE9F52827073}" destId="{E194866F-CDF2-4EC2-9D6D-DC9D88EEDD49}" srcOrd="4" destOrd="0" presId="urn:microsoft.com/office/officeart/2008/layout/PictureStrips"/>
    <dgm:cxn modelId="{8C11E641-1745-4E45-BF6B-7CBB98C8280C}" type="presParOf" srcId="{E194866F-CDF2-4EC2-9D6D-DC9D88EEDD49}" destId="{A2F08A40-CDA0-403C-A0FA-5545881FD544}" srcOrd="0" destOrd="0" presId="urn:microsoft.com/office/officeart/2008/layout/PictureStrips"/>
    <dgm:cxn modelId="{28FD8B6D-173F-454A-ACEE-CA5C0B6DAC55}" type="presParOf" srcId="{E194866F-CDF2-4EC2-9D6D-DC9D88EEDD49}" destId="{7BCFEAE9-5273-442C-BB5C-95D26691F81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ED92-6381-4B17-B459-120ED6078FEE}">
      <dsp:nvSpPr>
        <dsp:cNvPr id="0" name=""/>
        <dsp:cNvSpPr/>
      </dsp:nvSpPr>
      <dsp:spPr>
        <a:xfrm>
          <a:off x="283538" y="112516"/>
          <a:ext cx="7425810" cy="1174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423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WL Toys S929 </a:t>
          </a:r>
          <a:r>
            <a:rPr lang="ru-RU" sz="2800" kern="1200" dirty="0" smtClean="0"/>
            <a:t> 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283538" y="112516"/>
        <a:ext cx="7425810" cy="1174345"/>
      </dsp:txXfrm>
    </dsp:sp>
    <dsp:sp modelId="{A1D850D9-930E-48E4-A7A2-4E5DBEB8C06D}">
      <dsp:nvSpPr>
        <dsp:cNvPr id="0" name=""/>
        <dsp:cNvSpPr/>
      </dsp:nvSpPr>
      <dsp:spPr>
        <a:xfrm>
          <a:off x="456521" y="236505"/>
          <a:ext cx="1471677" cy="9880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85DC3-1E2B-4A38-82F9-3ED5E8DCB79D}">
      <dsp:nvSpPr>
        <dsp:cNvPr id="0" name=""/>
        <dsp:cNvSpPr/>
      </dsp:nvSpPr>
      <dsp:spPr>
        <a:xfrm>
          <a:off x="283538" y="1468394"/>
          <a:ext cx="7425810" cy="1174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423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WL Toys V319 </a:t>
          </a:r>
          <a:endParaRPr lang="ru-RU" sz="2800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(c</a:t>
          </a:r>
          <a:r>
            <a:rPr lang="ru-RU" sz="2800" kern="1200" dirty="0" smtClean="0"/>
            <a:t> водяной пушкой</a:t>
          </a:r>
          <a:r>
            <a:rPr lang="en-US" sz="2800" kern="1200" dirty="0" smtClean="0"/>
            <a:t>)</a:t>
          </a:r>
          <a:r>
            <a:rPr lang="ru-RU" sz="2800" kern="1200" dirty="0" smtClean="0"/>
            <a:t> 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283538" y="1468394"/>
        <a:ext cx="7425810" cy="1174345"/>
      </dsp:txXfrm>
    </dsp:sp>
    <dsp:sp modelId="{1F3F69E8-7960-47C8-88D9-9143A69E95E0}">
      <dsp:nvSpPr>
        <dsp:cNvPr id="0" name=""/>
        <dsp:cNvSpPr/>
      </dsp:nvSpPr>
      <dsp:spPr>
        <a:xfrm>
          <a:off x="462645" y="1536082"/>
          <a:ext cx="1417109" cy="98807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8A40-CDA0-403C-A0FA-5545881FD544}">
      <dsp:nvSpPr>
        <dsp:cNvPr id="0" name=""/>
        <dsp:cNvSpPr/>
      </dsp:nvSpPr>
      <dsp:spPr>
        <a:xfrm>
          <a:off x="283538" y="2824273"/>
          <a:ext cx="7425810" cy="11743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423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WL Toys V757 </a:t>
          </a:r>
          <a:endParaRPr lang="ru-RU" sz="2800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(c</a:t>
          </a:r>
          <a:r>
            <a:rPr lang="ru-RU" sz="2800" kern="1200" dirty="0" smtClean="0"/>
            <a:t> мыльными пузырями</a:t>
          </a:r>
          <a:r>
            <a:rPr lang="en-US" sz="2800" kern="1200" dirty="0" smtClean="0"/>
            <a:t>)</a:t>
          </a:r>
          <a:r>
            <a:rPr lang="ru-RU" sz="2800" kern="1200" dirty="0" smtClean="0"/>
            <a:t> 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283538" y="2824273"/>
        <a:ext cx="7425810" cy="1174345"/>
      </dsp:txXfrm>
    </dsp:sp>
    <dsp:sp modelId="{7BCFEAE9-5273-442C-BB5C-95D26691F812}">
      <dsp:nvSpPr>
        <dsp:cNvPr id="0" name=""/>
        <dsp:cNvSpPr/>
      </dsp:nvSpPr>
      <dsp:spPr>
        <a:xfrm>
          <a:off x="458099" y="2974822"/>
          <a:ext cx="1457603" cy="9880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6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777376"/>
            <a:ext cx="8496944" cy="11430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Вертолёты </a:t>
            </a:r>
            <a:r>
              <a:rPr lang="en-US" sz="3600" dirty="0" smtClean="0"/>
              <a:t>WL Toys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636912"/>
            <a:ext cx="2889695" cy="19401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3358105" y="3606976"/>
            <a:ext cx="2592288" cy="180747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611561" y="4577041"/>
            <a:ext cx="2736304" cy="185488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214842" cy="714380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093296"/>
            <a:ext cx="7488832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https://distributions.com.ua/brands/wltoys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575347"/>
              </p:ext>
            </p:extLst>
          </p:nvPr>
        </p:nvGraphicFramePr>
        <p:xfrm>
          <a:off x="323528" y="2618800"/>
          <a:ext cx="8280919" cy="18103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Ключевые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baseline="0" dirty="0" smtClean="0"/>
                        <a:t>особенности товарной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3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Обновления модельного</a:t>
                      </a:r>
                      <a:r>
                        <a:rPr lang="ru-RU" baseline="0" dirty="0" smtClean="0"/>
                        <a:t> ряда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4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Ассортимент: сравнение</a:t>
                      </a:r>
                      <a:r>
                        <a:rPr lang="ru-RU" baseline="0" dirty="0" smtClean="0"/>
                        <a:t> моделей по ключевым критериям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424" y="285728"/>
            <a:ext cx="5328592" cy="980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товарной линейки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63190"/>
            <a:ext cx="2379616" cy="1152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Первый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вертолёт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3226" y="1963190"/>
            <a:ext cx="5795331" cy="46805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Высокая прочность, не боится падений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Сверхстабильный за счёт развитой электроники и соосной системы несущих винтов с дополнительным гироскопом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Лёгкий </a:t>
            </a:r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 управлении, прекрасно подойдёт для первого вертолёта, в отличие от других моделей.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Три переключаемых частоты пульта предоставляют возможность летать вместе с друзьями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 зависимости от модели вертолёта он может быть оснащён: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Камерой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Водомётом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Генератором мыльных пузырей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Встроенный </a:t>
            </a:r>
            <a:r>
              <a:rPr lang="en-US" sz="1600" dirty="0" smtClean="0">
                <a:solidFill>
                  <a:schemeClr val="tx1"/>
                </a:solidFill>
              </a:rPr>
              <a:t>Li-Pol </a:t>
            </a:r>
            <a:r>
              <a:rPr lang="ru-RU" sz="1600" dirty="0" smtClean="0">
                <a:solidFill>
                  <a:schemeClr val="tx1"/>
                </a:solidFill>
              </a:rPr>
              <a:t>аккумулятор позволяет летать дольше и быстрее, а также заряжается всего за полчаса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Зарядное устройство позволяет зарядить вертолёт от любого доступного поблизости устройства или адаптера с </a:t>
            </a:r>
            <a:r>
              <a:rPr lang="en-US" sz="1600" dirty="0" smtClean="0">
                <a:solidFill>
                  <a:schemeClr val="tx1"/>
                </a:solidFill>
              </a:rPr>
              <a:t>USB-</a:t>
            </a:r>
            <a:r>
              <a:rPr lang="ru-RU" sz="1600" dirty="0" smtClean="0">
                <a:solidFill>
                  <a:schemeClr val="tx1"/>
                </a:solidFill>
              </a:rPr>
              <a:t>портом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553360"/>
            <a:ext cx="2376264" cy="1152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Современное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питание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159913"/>
            <a:ext cx="2376264" cy="1152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Летаем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вместе с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друзьями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distributions.com.ua/pictures/542eaec607635ddb8f000024/WL-V319o_03-large.jpg?156512737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" t="17971" r="37580" b="10206"/>
          <a:stretch/>
        </p:blipFill>
        <p:spPr bwMode="auto">
          <a:xfrm>
            <a:off x="289959" y="3375873"/>
            <a:ext cx="10484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1S USB charg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7" t="12827" r="14108"/>
          <a:stretch/>
        </p:blipFill>
        <p:spPr bwMode="auto">
          <a:xfrm>
            <a:off x="281828" y="5709681"/>
            <a:ext cx="974571" cy="8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4282" y="4356636"/>
            <a:ext cx="2376264" cy="1152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Множество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вариантов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навесного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оборудования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distributions.com.ua/pictures/5411bac207635d4ae600007f/WL-V319o_01-large.jpg?156512737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58" t="68406" r="33580" b="5483"/>
          <a:stretch/>
        </p:blipFill>
        <p:spPr bwMode="auto">
          <a:xfrm>
            <a:off x="287509" y="4426722"/>
            <a:ext cx="1053378" cy="8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9959" y="2060848"/>
            <a:ext cx="966440" cy="864096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998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Обновлени</a:t>
            </a:r>
            <a:r>
              <a:rPr lang="ru-RU" sz="2800" dirty="0" smtClean="0"/>
              <a:t>е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модельного </a:t>
            </a:r>
            <a:r>
              <a:rPr lang="ru-RU" sz="2800" dirty="0"/>
              <a:t>ряда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31875031"/>
              </p:ext>
            </p:extLst>
          </p:nvPr>
        </p:nvGraphicFramePr>
        <p:xfrm>
          <a:off x="611560" y="198884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39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64347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361757"/>
              </p:ext>
            </p:extLst>
          </p:nvPr>
        </p:nvGraphicFramePr>
        <p:xfrm>
          <a:off x="179512" y="2155932"/>
          <a:ext cx="8784977" cy="44266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8436"/>
                <a:gridCol w="2458847"/>
                <a:gridCol w="2458847"/>
                <a:gridCol w="2458847"/>
              </a:tblGrid>
              <a:tr h="9130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*Критерии выбора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WL Toys</a:t>
                      </a:r>
                      <a:r>
                        <a:rPr lang="en-US" sz="1400" b="1" baseline="0" dirty="0" smtClean="0"/>
                        <a:t> S929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WL Toys V319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WL Toys V757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работы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8-10 минут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8-10 минут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8-10 минут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зарядки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30-45 минут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30-45 минут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30-45 минут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Радиус действия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10-15 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10-15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пульта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r>
                        <a:rPr lang="ru-RU" sz="1400" baseline="0" dirty="0" smtClean="0"/>
                        <a:t> батареек АА </a:t>
                      </a:r>
                      <a:r>
                        <a:rPr lang="ru-RU" sz="1400" baseline="0" dirty="0" smtClean="0"/>
                        <a:t/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</a:t>
                      </a:r>
                      <a:r>
                        <a:rPr lang="ru-RU" sz="1400" baseline="0" dirty="0" smtClean="0"/>
                        <a:t>не в комплекте)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r>
                        <a:rPr lang="ru-RU" sz="1400" baseline="0" dirty="0" smtClean="0"/>
                        <a:t> батареек АА </a:t>
                      </a:r>
                      <a:r>
                        <a:rPr lang="ru-RU" sz="1400" baseline="0" dirty="0" smtClean="0"/>
                        <a:t/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</a:t>
                      </a:r>
                      <a:r>
                        <a:rPr lang="ru-RU" sz="1400" baseline="0" dirty="0" smtClean="0"/>
                        <a:t>не в комплекте)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r>
                        <a:rPr lang="ru-RU" sz="1400" baseline="0" dirty="0" smtClean="0"/>
                        <a:t> батареек </a:t>
                      </a:r>
                      <a:r>
                        <a:rPr lang="ru-RU" sz="1400" baseline="0" dirty="0" smtClean="0"/>
                        <a:t>АА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</a:t>
                      </a:r>
                      <a:r>
                        <a:rPr lang="ru-RU" sz="1400" baseline="0" dirty="0" smtClean="0"/>
                        <a:t>не в комплекте)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Навесное оборудование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Водяная</a:t>
                      </a:r>
                      <a:r>
                        <a:rPr lang="ru-RU" sz="1400" baseline="0" dirty="0" smtClean="0"/>
                        <a:t> пушка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Мыльные</a:t>
                      </a:r>
                      <a:r>
                        <a:rPr lang="ru-RU" sz="1400" baseline="0" dirty="0" smtClean="0"/>
                        <a:t> пузыри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Размер модели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215х40х90 мм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190х190х115 мм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230х45х110 мм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Вес модели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42,5 г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 г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 г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1104</TotalTime>
  <Words>304</Words>
  <Application>Microsoft Office PowerPoint</Application>
  <PresentationFormat>Экран (4:3)</PresentationFormat>
  <Paragraphs>91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test</vt:lpstr>
      <vt:lpstr>Вертолёты WL Toys</vt:lpstr>
      <vt:lpstr>Содержание</vt:lpstr>
      <vt:lpstr>Ключевые отличительные особенности  товарной линейки</vt:lpstr>
      <vt:lpstr>Обновление  модельного ряда</vt:lpstr>
      <vt:lpstr>Ассортимент:  сравнение моделей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Робот-конструктор Variety Blocks 4-в-1 на р/у, LongYeah</dc:title>
  <dc:creator>Пользователь</dc:creator>
  <cp:lastModifiedBy>Пользователь</cp:lastModifiedBy>
  <cp:revision>127</cp:revision>
  <dcterms:created xsi:type="dcterms:W3CDTF">2017-04-14T13:40:40Z</dcterms:created>
  <dcterms:modified xsi:type="dcterms:W3CDTF">2019-12-17T17:40:02Z</dcterms:modified>
</cp:coreProperties>
</file>