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76" r:id="rId2"/>
    <p:sldId id="309" r:id="rId3"/>
    <p:sldId id="312" r:id="rId4"/>
    <p:sldId id="315" r:id="rId5"/>
    <p:sldId id="289" r:id="rId6"/>
    <p:sldId id="314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4BC3EC0-DDB6-4344-957B-53DB6A7B1DCE}">
          <p14:sldIdLst>
            <p14:sldId id="276"/>
            <p14:sldId id="309"/>
            <p14:sldId id="312"/>
            <p14:sldId id="315"/>
            <p14:sldId id="289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B073"/>
    <a:srgbClr val="F8A662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8925" autoAdjust="0"/>
  </p:normalViewPr>
  <p:slideViewPr>
    <p:cSldViewPr>
      <p:cViewPr>
        <p:scale>
          <a:sx n="70" d="100"/>
          <a:sy n="70" d="100"/>
        </p:scale>
        <p:origin x="-1814" y="-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baseline="0" dirty="0" smtClean="0"/>
              <a:t>* Дополнительные – те, которые применяются в определенных моделях либо серии моделей</a:t>
            </a:r>
          </a:p>
          <a:p>
            <a:pPr marL="0" indent="0" algn="l">
              <a:buFontTx/>
              <a:buNone/>
            </a:pP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6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istributions.com.ua/pictures/5d9e10f905f1244c0f001c59/LYH-B711_02-large.jpg?1570640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9112"/>
            <a:ext cx="3276364" cy="2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777376"/>
            <a:ext cx="8496944" cy="1143008"/>
          </a:xfrm>
        </p:spPr>
        <p:txBody>
          <a:bodyPr>
            <a:normAutofit/>
          </a:bodyPr>
          <a:lstStyle/>
          <a:p>
            <a:r>
              <a:rPr lang="ru-RU" sz="3600" dirty="0"/>
              <a:t>Конструктор </a:t>
            </a:r>
            <a:r>
              <a:rPr lang="ru-RU" sz="3600" dirty="0" smtClean="0"/>
              <a:t>электронный HIQ </a:t>
            </a:r>
            <a:r>
              <a:rPr lang="ru-RU" sz="3600" dirty="0"/>
              <a:t>B711 </a:t>
            </a:r>
            <a:r>
              <a:rPr lang="ru-RU" sz="3600" dirty="0" smtClean="0"/>
              <a:t>12-в-1</a:t>
            </a:r>
            <a:endParaRPr lang="ru-RU" sz="3600" dirty="0"/>
          </a:p>
        </p:txBody>
      </p:sp>
      <p:pic>
        <p:nvPicPr>
          <p:cNvPr id="1030" name="Picture 6" descr="https://distributions.com.ua/pictures/5d9e10f905f1244c0f001c5f/LYH-B711_08m-large.jpg?15706401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0"/>
          <a:stretch/>
        </p:blipFill>
        <p:spPr bwMode="auto">
          <a:xfrm>
            <a:off x="4791918" y="3176972"/>
            <a:ext cx="4104949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499" y="2564904"/>
            <a:ext cx="3289548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4214842" cy="714380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093296"/>
            <a:ext cx="7488832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https://distributions.com.ua/brands/longyeah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841406"/>
              </p:ext>
            </p:extLst>
          </p:nvPr>
        </p:nvGraphicFramePr>
        <p:xfrm>
          <a:off x="323528" y="2618800"/>
          <a:ext cx="8280919" cy="18103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Ключевые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baseline="0" dirty="0" smtClean="0"/>
                        <a:t>особенности товарной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3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Обновления модельного</a:t>
                      </a:r>
                      <a:r>
                        <a:rPr lang="ru-RU" baseline="0" dirty="0" smtClean="0"/>
                        <a:t> ряда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5</a:t>
                      </a:r>
                      <a:endParaRPr lang="ru-RU" dirty="0"/>
                    </a:p>
                  </a:txBody>
                  <a:tcPr/>
                </a:tc>
              </a:tr>
              <a:tr h="58113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Ассортимент: сравнение</a:t>
                      </a:r>
                      <a:r>
                        <a:rPr lang="ru-RU" baseline="0" dirty="0" smtClean="0"/>
                        <a:t> моделей по ключевым критериям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424" y="285728"/>
            <a:ext cx="5328592" cy="980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товарной линейки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63190"/>
            <a:ext cx="2379616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Лёгкий 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увлекательный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3171" y="1963190"/>
            <a:ext cx="5931952" cy="46805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Начальный </a:t>
            </a:r>
            <a:r>
              <a:rPr lang="ru-RU" sz="1600" dirty="0">
                <a:solidFill>
                  <a:schemeClr val="tx1"/>
                </a:solidFill>
              </a:rPr>
              <a:t>уровень </a:t>
            </a:r>
            <a:r>
              <a:rPr lang="ru-RU" sz="1600" dirty="0" smtClean="0">
                <a:solidFill>
                  <a:schemeClr val="tx1"/>
                </a:solidFill>
              </a:rPr>
              <a:t>робо</a:t>
            </a:r>
            <a:r>
              <a:rPr lang="ru-RU" sz="1600" dirty="0" smtClean="0">
                <a:solidFill>
                  <a:schemeClr val="tx1"/>
                </a:solidFill>
              </a:rPr>
              <a:t>то</a:t>
            </a:r>
            <a:r>
              <a:rPr lang="ru-RU" sz="1600" dirty="0" smtClean="0">
                <a:solidFill>
                  <a:schemeClr val="tx1"/>
                </a:solidFill>
              </a:rPr>
              <a:t>техники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Ребёнок </a:t>
            </a:r>
            <a:r>
              <a:rPr lang="ru-RU" sz="1600" dirty="0">
                <a:solidFill>
                  <a:schemeClr val="tx1"/>
                </a:solidFill>
              </a:rPr>
              <a:t>сам без помощи </a:t>
            </a:r>
            <a:r>
              <a:rPr lang="ru-RU" sz="1600" dirty="0" smtClean="0">
                <a:solidFill>
                  <a:schemeClr val="tx1"/>
                </a:solidFill>
              </a:rPr>
              <a:t>родителей </a:t>
            </a:r>
            <a:r>
              <a:rPr lang="ru-RU" sz="1600" dirty="0">
                <a:solidFill>
                  <a:schemeClr val="tx1"/>
                </a:solidFill>
              </a:rPr>
              <a:t>по подробной </a:t>
            </a:r>
            <a:r>
              <a:rPr lang="ru-RU" sz="1600" dirty="0" smtClean="0">
                <a:solidFill>
                  <a:schemeClr val="tx1"/>
                </a:solidFill>
              </a:rPr>
              <a:t>инструкции </a:t>
            </a:r>
            <a:r>
              <a:rPr lang="ru-RU" sz="1600" dirty="0">
                <a:solidFill>
                  <a:schemeClr val="tx1"/>
                </a:solidFill>
              </a:rPr>
              <a:t>справится и </a:t>
            </a:r>
            <a:r>
              <a:rPr lang="ru-RU" sz="1600" dirty="0" smtClean="0">
                <a:solidFill>
                  <a:schemeClr val="tx1"/>
                </a:solidFill>
              </a:rPr>
              <a:t>поймёт, </a:t>
            </a:r>
            <a:r>
              <a:rPr lang="ru-RU" sz="1600" dirty="0">
                <a:solidFill>
                  <a:schemeClr val="tx1"/>
                </a:solidFill>
              </a:rPr>
              <a:t>что в </a:t>
            </a:r>
            <a:r>
              <a:rPr lang="ru-RU" sz="1600" dirty="0" smtClean="0">
                <a:solidFill>
                  <a:schemeClr val="tx1"/>
                </a:solidFill>
              </a:rPr>
              <a:t>робототехнике </a:t>
            </a:r>
            <a:r>
              <a:rPr lang="ru-RU" sz="1600" dirty="0">
                <a:solidFill>
                  <a:schemeClr val="tx1"/>
                </a:solidFill>
              </a:rPr>
              <a:t>нет ничего </a:t>
            </a:r>
            <a:r>
              <a:rPr lang="ru-RU" sz="1600" dirty="0" smtClean="0">
                <a:solidFill>
                  <a:schemeClr val="tx1"/>
                </a:solidFill>
              </a:rPr>
              <a:t>сложного.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Из 173 деталей можно собрать 12 различных вариантов животных, в том числе и самодвижущихся.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 комплекте  есть  детали для сборки, электродвигатели, колёса, рычаги, шестерни, </a:t>
            </a:r>
            <a:r>
              <a:rPr lang="ru-RU" sz="1600" dirty="0" smtClean="0">
                <a:solidFill>
                  <a:schemeClr val="tx1"/>
                </a:solidFill>
              </a:rPr>
              <a:t>приводы </a:t>
            </a:r>
            <a:r>
              <a:rPr lang="ru-RU" sz="1600" dirty="0" smtClean="0">
                <a:solidFill>
                  <a:schemeClr val="tx1"/>
                </a:solidFill>
              </a:rPr>
              <a:t>и инструкция.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Нет необходимости приобретать дополнительные аксессуары, уже все есть в комплекте: </a:t>
            </a:r>
            <a:r>
              <a:rPr lang="ru-RU" sz="1600" dirty="0" smtClean="0">
                <a:solidFill>
                  <a:schemeClr val="tx1"/>
                </a:solidFill>
              </a:rPr>
              <a:t>открывай, </a:t>
            </a:r>
            <a:r>
              <a:rPr lang="ru-RU" sz="1600" dirty="0" smtClean="0">
                <a:solidFill>
                  <a:schemeClr val="tx1"/>
                </a:solidFill>
              </a:rPr>
              <a:t>собирай, радуйся.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i="1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240" y="2287310"/>
            <a:ext cx="756000" cy="7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7634" y="5345275"/>
            <a:ext cx="2376264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Полная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комплектация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D:\фокстрот,фото для презентации\LYH-R721_0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59" y="5545170"/>
            <a:ext cx="939776" cy="939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654232"/>
            <a:ext cx="2376264" cy="1260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Множество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вариантов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сборки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9" y="3888730"/>
            <a:ext cx="939776" cy="8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distributions.com.ua/pictures/5d9e10f905f1244c0f001c5d/LYH-B711_06-large.jpg?15706401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50" t="5867" r="33674" b="59921"/>
          <a:stretch/>
        </p:blipFill>
        <p:spPr bwMode="auto">
          <a:xfrm>
            <a:off x="325393" y="2194827"/>
            <a:ext cx="821261" cy="8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Обновление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модельного </a:t>
            </a:r>
            <a:r>
              <a:rPr lang="ru-RU" sz="2800" dirty="0"/>
              <a:t>ряда</a:t>
            </a:r>
          </a:p>
        </p:txBody>
      </p:sp>
      <p:pic>
        <p:nvPicPr>
          <p:cNvPr id="3078" name="Picture 6" descr="https://distributions.com.ua/pictures/5d9e10f905f1244c0f001c58/LYH-B711_01m-original.jpg?1570640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48264" cy="46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64347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3750490"/>
              </p:ext>
            </p:extLst>
          </p:nvPr>
        </p:nvGraphicFramePr>
        <p:xfrm>
          <a:off x="179512" y="2155932"/>
          <a:ext cx="8784977" cy="4237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049"/>
                <a:gridCol w="3383133"/>
                <a:gridCol w="3463795"/>
              </a:tblGrid>
              <a:tr h="1491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*Критерии выбора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Конструктор на р/у </a:t>
                      </a:r>
                      <a:r>
                        <a:rPr lang="ru-RU" sz="1400" b="1" dirty="0" err="1" smtClean="0"/>
                        <a:t>LongYeah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ru-RU" sz="1400" b="1" dirty="0" smtClean="0"/>
                        <a:t>7</a:t>
                      </a:r>
                      <a:r>
                        <a:rPr lang="en-US" sz="1400" b="1" dirty="0" smtClean="0"/>
                        <a:t>1</a:t>
                      </a:r>
                      <a:r>
                        <a:rPr lang="ru-RU" sz="1400" b="1" dirty="0" smtClean="0"/>
                        <a:t>1 </a:t>
                      </a:r>
                      <a:r>
                        <a:rPr lang="en-US" sz="1400" b="1" dirty="0" smtClean="0"/>
                        <a:t>12</a:t>
                      </a:r>
                      <a:r>
                        <a:rPr lang="ru-RU" sz="1400" b="1" dirty="0" smtClean="0"/>
                        <a:t>-в-1 (животные) 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Конструктор на </a:t>
                      </a:r>
                      <a:r>
                        <a:rPr lang="ru-RU" sz="1400" b="1" dirty="0" err="1" smtClean="0"/>
                        <a:t>р</a:t>
                      </a:r>
                      <a:r>
                        <a:rPr lang="ru-RU" sz="1400" b="1" dirty="0" smtClean="0"/>
                        <a:t>/у </a:t>
                      </a:r>
                      <a:r>
                        <a:rPr lang="ru-RU" sz="1400" b="1" dirty="0" err="1" smtClean="0"/>
                        <a:t>LongYeah</a:t>
                      </a:r>
                      <a:r>
                        <a:rPr lang="ru-RU" sz="1400" b="1" dirty="0" smtClean="0"/>
                        <a:t> R722 4-в-1 (паровозик, машинка, лыжник, робот) 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Электронный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Радиоуправляемый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 деталей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 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Управление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Отсутствует</a:t>
                      </a:r>
                      <a:r>
                        <a:rPr lang="ru-RU" sz="1400" baseline="0" dirty="0" smtClean="0"/>
                        <a:t> (кнопка питания на игрушке)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Инфракрасное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Серия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12-в-1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(</a:t>
                      </a:r>
                      <a:r>
                        <a:rPr lang="ru-RU" sz="1400" dirty="0" smtClean="0"/>
                        <a:t>животные)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4-в-1 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(</a:t>
                      </a:r>
                      <a:r>
                        <a:rPr lang="ru-RU" sz="1400" dirty="0" smtClean="0"/>
                        <a:t>паровозик, машинка, лыжник, робот)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Материал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Пластик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Пластик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57203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Ассортимент: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сравнение моделей 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328593"/>
              </p:ext>
            </p:extLst>
          </p:nvPr>
        </p:nvGraphicFramePr>
        <p:xfrm>
          <a:off x="179512" y="2244385"/>
          <a:ext cx="8784977" cy="29705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049"/>
                <a:gridCol w="3383133"/>
                <a:gridCol w="3463795"/>
              </a:tblGrid>
              <a:tr h="16507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*Критерии выбора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Конструктор на р/у </a:t>
                      </a:r>
                      <a:r>
                        <a:rPr lang="ru-RU" sz="1400" b="1" dirty="0" err="1" smtClean="0"/>
                        <a:t>LongYeah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B</a:t>
                      </a:r>
                      <a:r>
                        <a:rPr lang="ru-RU" sz="1400" b="1" dirty="0" smtClean="0"/>
                        <a:t>7</a:t>
                      </a:r>
                      <a:r>
                        <a:rPr lang="en-US" sz="1400" b="1" dirty="0" smtClean="0"/>
                        <a:t>1</a:t>
                      </a:r>
                      <a:r>
                        <a:rPr lang="ru-RU" sz="1400" b="1" dirty="0" smtClean="0"/>
                        <a:t>1 </a:t>
                      </a:r>
                      <a:r>
                        <a:rPr lang="en-US" sz="1400" b="1" dirty="0" smtClean="0"/>
                        <a:t>12</a:t>
                      </a:r>
                      <a:r>
                        <a:rPr lang="ru-RU" sz="1400" b="1" dirty="0" smtClean="0"/>
                        <a:t>-в-1 (животные) 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Конструктор на </a:t>
                      </a:r>
                      <a:r>
                        <a:rPr lang="ru-RU" sz="1400" b="1" dirty="0" err="1" smtClean="0"/>
                        <a:t>р</a:t>
                      </a:r>
                      <a:r>
                        <a:rPr lang="ru-RU" sz="1400" b="1" dirty="0" smtClean="0"/>
                        <a:t>/у </a:t>
                      </a:r>
                      <a:r>
                        <a:rPr lang="ru-RU" sz="1400" b="1" dirty="0" err="1" smtClean="0"/>
                        <a:t>LongYeah</a:t>
                      </a:r>
                      <a:r>
                        <a:rPr lang="ru-RU" sz="1400" b="1" dirty="0" smtClean="0"/>
                        <a:t> R722 4-в-1 (паровозик, машинка, лыжник, робот) 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Рекомендуемый возраст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5+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5+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635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Дополнительно необходимо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Батарейки AAA </a:t>
                      </a:r>
                      <a:r>
                        <a:rPr lang="ru-RU" sz="1400" dirty="0" smtClean="0"/>
                        <a:t>– 4 шт.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Батарейки AAA </a:t>
                      </a:r>
                      <a:r>
                        <a:rPr lang="ru-RU" sz="1400" dirty="0" smtClean="0"/>
                        <a:t>– 4 шт.,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Батарейки AA </a:t>
                      </a:r>
                      <a:r>
                        <a:rPr lang="ru-RU" sz="1400" dirty="0" smtClean="0"/>
                        <a:t>– 2 шт.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1058</TotalTime>
  <Words>285</Words>
  <Application>Microsoft Office PowerPoint</Application>
  <PresentationFormat>Экран (4:3)</PresentationFormat>
  <Paragraphs>81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test</vt:lpstr>
      <vt:lpstr>Конструктор электронный HIQ B711 12-в-1</vt:lpstr>
      <vt:lpstr>Содержание</vt:lpstr>
      <vt:lpstr>Ключевые отличительные особенности  товарной линейки</vt:lpstr>
      <vt:lpstr>Обновление  модельного ряда</vt:lpstr>
      <vt:lpstr>Ассортимент:  сравнение моделей </vt:lpstr>
      <vt:lpstr>Ассортимент:  сравнение моделей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Робот-конструктор Variety Blocks 4-в-1 на р/у, LongYeah</dc:title>
  <dc:creator>Пользователь</dc:creator>
  <cp:lastModifiedBy>Пользователь</cp:lastModifiedBy>
  <cp:revision>120</cp:revision>
  <dcterms:created xsi:type="dcterms:W3CDTF">2017-04-14T13:40:40Z</dcterms:created>
  <dcterms:modified xsi:type="dcterms:W3CDTF">2019-12-17T17:43:59Z</dcterms:modified>
</cp:coreProperties>
</file>