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9"/>
  </p:notesMasterIdLst>
  <p:handoutMasterIdLst>
    <p:handoutMasterId r:id="rId10"/>
  </p:handoutMasterIdLst>
  <p:sldIdLst>
    <p:sldId id="276" r:id="rId2"/>
    <p:sldId id="309" r:id="rId3"/>
    <p:sldId id="278" r:id="rId4"/>
    <p:sldId id="312" r:id="rId5"/>
    <p:sldId id="313" r:id="rId6"/>
    <p:sldId id="289" r:id="rId7"/>
    <p:sldId id="314" r:id="rId8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Раздел по умолчанию" id="{44BC3EC0-DDB6-4344-957B-53DB6A7B1DCE}">
          <p14:sldIdLst>
            <p14:sldId id="276"/>
            <p14:sldId id="309"/>
            <p14:sldId id="278"/>
            <p14:sldId id="312"/>
            <p14:sldId id="310"/>
            <p14:sldId id="311"/>
            <p14:sldId id="313"/>
            <p14:sldId id="289"/>
            <p14:sldId id="2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9B073"/>
    <a:srgbClr val="F8A662"/>
    <a:srgbClr val="CC706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Стиль из темы 2 - акцент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8925" autoAdjust="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9" y="1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F4B696-0ABB-4DA2-B83C-7996631BB58F}" type="datetimeFigureOut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9" y="9428243"/>
            <a:ext cx="2944957" cy="49681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C6895-E909-4C5F-8D7E-67C04E0369F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4706648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915" y="1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EAD296-9CDC-46E6-BF65-3C9BA162E73F}" type="datetimeFigureOut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333" y="4714031"/>
            <a:ext cx="5439009" cy="44682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28062"/>
            <a:ext cx="2945586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915" y="9428062"/>
            <a:ext cx="2946674" cy="496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260B48-23D3-4224-A620-4D2EF7ED920F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79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Пример,</a:t>
            </a:r>
            <a:r>
              <a:rPr lang="ru-RU" baseline="0" dirty="0" smtClean="0"/>
              <a:t> Планшеты </a:t>
            </a:r>
            <a:r>
              <a:rPr lang="en-US" baseline="0" dirty="0" err="1" smtClean="0"/>
              <a:t>Bravis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14053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ru-RU" dirty="0" smtClean="0"/>
              <a:t>Ключевые особенности товарной группы – до 3 страниц</a:t>
            </a:r>
          </a:p>
          <a:p>
            <a:pPr marL="228600" indent="-228600">
              <a:buAutoNum type="arabicPeriod"/>
            </a:pPr>
            <a:r>
              <a:rPr lang="ru-RU" dirty="0" smtClean="0"/>
              <a:t>Инновационные</a:t>
            </a:r>
            <a:r>
              <a:rPr lang="ru-RU" baseline="0" dirty="0" smtClean="0"/>
              <a:t> разработки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Обновления модельного ряда – до 2 страниц</a:t>
            </a:r>
          </a:p>
          <a:p>
            <a:pPr marL="228600" indent="-228600">
              <a:buAutoNum type="arabicPeriod"/>
            </a:pPr>
            <a:r>
              <a:rPr lang="ru-RU" baseline="0" dirty="0" smtClean="0"/>
              <a:t>Ассортимент: сравнение моделей – до 3 страниц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65520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dirty="0" smtClean="0"/>
              <a:t>*Общие</a:t>
            </a:r>
            <a:r>
              <a:rPr lang="ru-RU" baseline="0" dirty="0" smtClean="0"/>
              <a:t> – те, которые применяются во всех моделях</a:t>
            </a:r>
            <a:br>
              <a:rPr lang="ru-RU" baseline="0" dirty="0" smtClean="0"/>
            </a:b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ru-RU" dirty="0" smtClean="0"/>
              <a:t>Максимальный размер фото: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ВхШ</a:t>
            </a:r>
            <a:r>
              <a:rPr lang="ru-RU" baseline="0" dirty="0" smtClean="0"/>
              <a:t>= 3 см х 3 см</a:t>
            </a:r>
            <a:br>
              <a:rPr lang="ru-RU" baseline="0" dirty="0" smtClean="0"/>
            </a:br>
            <a:r>
              <a:rPr lang="ru-RU" baseline="0" dirty="0" smtClean="0"/>
              <a:t>* Дополнительные – те, которые применяются в определенных моделях либо серии моделей</a:t>
            </a:r>
          </a:p>
          <a:p>
            <a:pPr marL="0" indent="0" algn="l">
              <a:buFontTx/>
              <a:buNone/>
            </a:pPr>
            <a:r>
              <a:rPr lang="ru-RU" baseline="0" dirty="0" smtClean="0"/>
              <a:t>*Технология – отличительная техническая характеристика</a:t>
            </a:r>
            <a:r>
              <a:rPr lang="en-US" baseline="0" dirty="0" smtClean="0"/>
              <a:t/>
            </a:r>
            <a:br>
              <a:rPr lang="en-US" baseline="0" dirty="0" smtClean="0"/>
            </a:br>
            <a:r>
              <a:rPr lang="en-US" baseline="0" dirty="0" smtClean="0"/>
              <a:t>* </a:t>
            </a:r>
            <a:r>
              <a:rPr lang="ru-RU" baseline="0" dirty="0" smtClean="0"/>
              <a:t>Преимущества – возможности по сравнению с другими моделями</a:t>
            </a:r>
            <a:br>
              <a:rPr lang="ru-RU" baseline="0" dirty="0" smtClean="0"/>
            </a:br>
            <a:r>
              <a:rPr lang="ru-RU" baseline="0" dirty="0" smtClean="0"/>
              <a:t>* Выгоды – польза, результат для клиента, основанная на мотивах покупки: Удобство, Функциональность, Престиж, Дизайн, Надежность, Практичность, Экономичность</a:t>
            </a:r>
          </a:p>
          <a:p>
            <a:pPr marL="0" indent="0">
              <a:buFontTx/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1475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*Обновления модельного ряда – при условии,</a:t>
            </a:r>
            <a:r>
              <a:rPr lang="ru-RU" baseline="0" dirty="0" smtClean="0"/>
              <a:t> что есть существенные обновления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556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6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* Критерии выбора – ключевые характеристики при принятии решения покупателем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260B48-23D3-4224-A620-4D2EF7ED920F}" type="slidenum">
              <a:rPr lang="ru-RU" smtClean="0"/>
              <a:pPr/>
              <a:t>7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24342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1BEBD0-5DC7-4C6F-918D-5680F02A7E42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99AA9-FDA0-4813-8F1C-AE071C9CF1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8B4FC4-C70D-4733-96B3-2E191C524C6A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52212-306E-4DE1-AA1A-A8B7B0D7D9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4F29B1-9987-4B45-A2FF-1BEDB2FC1CEE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BAE809-CF83-406B-834A-FB3DA958DF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5112568" cy="936104"/>
          </a:xfrm>
        </p:spPr>
        <p:txBody>
          <a:bodyPr>
            <a:normAutofit/>
          </a:bodyPr>
          <a:lstStyle>
            <a:lvl1pPr algn="l">
              <a:defRPr sz="2800"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0168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4BDA752E-012B-4701-9959-B32E9F3ADC87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32227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686872" y="6232227"/>
            <a:ext cx="2133600" cy="365125"/>
          </a:xfrm>
          <a:prstGeom prst="rect">
            <a:avLst/>
          </a:prstGeom>
        </p:spPr>
        <p:txBody>
          <a:bodyPr/>
          <a:lstStyle/>
          <a:p>
            <a:fld id="{2FCF9583-0157-4AB6-B527-9503B16C7187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39810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02C1CE0-F826-45E7-99EB-517269A1E5CB}" type="datetime1">
              <a:rPr lang="ru-RU" smtClean="0"/>
              <a:pPr/>
              <a:t>19.07.2017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Ссылка на официальный сайт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D75C50-7FEC-4980-BC3A-AC9871115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06FAD-CAFB-41ED-B5DD-D38150E79039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4A8E0-B34B-4E11-8C5A-2AA3C05F5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67ADDB-624D-4161-96E7-6007C91BCE7C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112B7-375E-4872-B6C6-FC94A78AB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810AA-7FA2-4C6B-8457-769F734DF80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38B27-AD63-4C1E-957B-961C082FF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F12D8-8F9F-44D8-98AA-BE209CED1B6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252F6-D778-4DDA-ADD3-F234DBEC3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93850-55A0-4ECA-9AED-6CEAB1D085E8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781EBA-4FF3-485C-A3EC-C149EB2C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F2B8B-EC20-4ED3-B8BA-B032142B32AB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A5CB0F-1AB8-42E5-9322-CBF8BA54C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A7DFE-FA0F-428E-B488-3134B9D82465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7E65F-F666-464C-9812-AA491BFE8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2000" b="6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A2C5924-FC1C-47B5-B989-6FB126623FF4}" type="datetimeFigureOut">
              <a:rPr lang="en-US"/>
              <a:pPr>
                <a:defRPr/>
              </a:pPr>
              <a:t>7/19/2017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60042F-6284-4059-9A6C-7C82DCB386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56" r:id="rId12"/>
  </p:sldLayoutIdLst>
  <p:hf sldNum="0"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2357431"/>
            <a:ext cx="7772400" cy="1143008"/>
          </a:xfrm>
        </p:spPr>
        <p:txBody>
          <a:bodyPr>
            <a:normAutofit fontScale="90000"/>
          </a:bodyPr>
          <a:lstStyle/>
          <a:p>
            <a:r>
              <a:rPr lang="ru-RU" sz="3600" dirty="0" smtClean="0"/>
              <a:t>Робот-конструктор </a:t>
            </a:r>
            <a:r>
              <a:rPr lang="ru-RU" sz="3600" dirty="0" err="1" smtClean="0"/>
              <a:t>Variety</a:t>
            </a:r>
            <a:r>
              <a:rPr lang="ru-RU" sz="3600" dirty="0" smtClean="0"/>
              <a:t> </a:t>
            </a:r>
            <a:r>
              <a:rPr lang="ru-RU" sz="3600" dirty="0" err="1" smtClean="0"/>
              <a:t>Blocks</a:t>
            </a:r>
            <a:r>
              <a:rPr lang="ru-RU" sz="3600" dirty="0" smtClean="0"/>
              <a:t> 4-в-1 на </a:t>
            </a:r>
            <a:r>
              <a:rPr lang="ru-RU" sz="3600" dirty="0" err="1" smtClean="0"/>
              <a:t>р</a:t>
            </a:r>
            <a:r>
              <a:rPr lang="ru-RU" sz="3600" dirty="0" smtClean="0"/>
              <a:t>/у, </a:t>
            </a:r>
            <a:r>
              <a:rPr lang="en-US" sz="3600" dirty="0" err="1" smtClean="0"/>
              <a:t>LongYeah</a:t>
            </a:r>
            <a:endParaRPr lang="ru-RU" sz="3600" dirty="0"/>
          </a:p>
        </p:txBody>
      </p:sp>
      <p:pic>
        <p:nvPicPr>
          <p:cNvPr id="1026" name="Picture 2" descr="D:\фокстрот,фото для презентации\LYH-R721_01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3809" y="4089220"/>
            <a:ext cx="3024335" cy="205442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70270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4546" y="500042"/>
            <a:ext cx="4214842" cy="714380"/>
          </a:xfrm>
        </p:spPr>
        <p:txBody>
          <a:bodyPr/>
          <a:lstStyle/>
          <a:p>
            <a:r>
              <a:rPr lang="ru-RU" sz="2800" dirty="0"/>
              <a:t>Содержание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179512" y="6093296"/>
            <a:ext cx="7488832" cy="365125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https://distributions.com.ua/brands/longyeah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543185354"/>
              </p:ext>
            </p:extLst>
          </p:nvPr>
        </p:nvGraphicFramePr>
        <p:xfrm>
          <a:off x="323528" y="2618800"/>
          <a:ext cx="8280919" cy="181033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489085"/>
                <a:gridCol w="6783723"/>
                <a:gridCol w="1008111"/>
              </a:tblGrid>
              <a:tr h="648072">
                <a:tc>
                  <a:txBody>
                    <a:bodyPr/>
                    <a:lstStyle/>
                    <a:p>
                      <a:r>
                        <a:rPr lang="ru-RU" dirty="0" smtClean="0"/>
                        <a:t>1.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dirty="0" smtClean="0"/>
                        <a:t>Ключевые</a:t>
                      </a:r>
                      <a:r>
                        <a:rPr lang="uk-UA" baseline="0" dirty="0" smtClean="0"/>
                        <a:t> </a:t>
                      </a:r>
                      <a:r>
                        <a:rPr lang="ru-RU" baseline="0" dirty="0" smtClean="0"/>
                        <a:t>особенности товарной группы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3-4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2.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Обновления модельного</a:t>
                      </a:r>
                      <a:r>
                        <a:rPr lang="ru-RU" baseline="0" dirty="0" smtClean="0"/>
                        <a:t> ряда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5</a:t>
                      </a:r>
                      <a:endParaRPr lang="ru-RU" dirty="0"/>
                    </a:p>
                  </a:txBody>
                  <a:tcPr/>
                </a:tc>
              </a:tr>
              <a:tr h="581130">
                <a:tc>
                  <a:txBody>
                    <a:bodyPr/>
                    <a:lstStyle/>
                    <a:p>
                      <a:r>
                        <a:rPr lang="ru-RU" dirty="0" smtClean="0"/>
                        <a:t>3.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Ассортимент: сравнение</a:t>
                      </a:r>
                      <a:r>
                        <a:rPr lang="ru-RU" baseline="0" dirty="0" smtClean="0"/>
                        <a:t> моделей по ключевым критериям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Стр. </a:t>
                      </a:r>
                      <a:r>
                        <a:rPr lang="ru-RU" dirty="0" smtClean="0"/>
                        <a:t>6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560348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42" y="143446"/>
            <a:ext cx="5328592" cy="1142414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pic>
        <p:nvPicPr>
          <p:cNvPr id="16" name="Содержимое 3" descr="LYH-R721_01-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562054"/>
            <a:ext cx="912220" cy="684165"/>
          </a:xfrm>
        </p:spPr>
      </p:pic>
      <p:sp>
        <p:nvSpPr>
          <p:cNvPr id="10" name="Прямоугольник 9"/>
          <p:cNvSpPr/>
          <p:nvPr/>
        </p:nvSpPr>
        <p:spPr>
          <a:xfrm>
            <a:off x="323528" y="2418038"/>
            <a:ext cx="2304000" cy="93600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Радио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управление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43808" y="2202014"/>
            <a:ext cx="5976664" cy="1584176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buFontTx/>
              <a:buChar char="-"/>
            </a:pPr>
            <a:endParaRPr lang="ru-RU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Можно собрать 4 независимых конструктора и управлять ими с пульта(танк, рыцарь, робот, жук).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Вы получаете сразу  4 игрушки, при этом они все будут на радиоуправлении.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Пульт можно запрограммировать на 8 уникальных ID.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После программирования пульта одновременно могут играть  до 8 детей.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i="1" dirty="0" smtClean="0">
                <a:solidFill>
                  <a:schemeClr val="tx1"/>
                </a:solidFill>
              </a:rPr>
              <a:t>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28596" y="2500306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339174" y="4286256"/>
            <a:ext cx="2304000" cy="1080120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8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уникальных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ID  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8" name="Содержимое 11" descr="LYH-R721_02-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596" y="4429132"/>
            <a:ext cx="777686" cy="792088"/>
          </a:xfrm>
          <a:prstGeom prst="rect">
            <a:avLst/>
          </a:prstGeom>
        </p:spPr>
      </p:pic>
      <p:pic>
        <p:nvPicPr>
          <p:cNvPr id="23555" name="Picture 3" descr="C:\Users\Пользователь\Desktop\LYH-R721_07-large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7" y="2500306"/>
            <a:ext cx="931465" cy="78581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642267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9424" y="285728"/>
            <a:ext cx="5328592" cy="980728"/>
          </a:xfrm>
        </p:spPr>
        <p:txBody>
          <a:bodyPr>
            <a:noAutofit/>
          </a:bodyPr>
          <a:lstStyle/>
          <a:p>
            <a:r>
              <a:rPr lang="ru-RU" sz="2800" dirty="0" smtClean="0"/>
              <a:t>Ключевые отличительные особенности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товарной </a:t>
            </a:r>
            <a:r>
              <a:rPr lang="ru-RU" sz="2800" dirty="0" smtClean="0"/>
              <a:t>линейки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14282" y="1963190"/>
            <a:ext cx="2379616" cy="165618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Передвижение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 и вращение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робота</a:t>
            </a:r>
          </a:p>
          <a:p>
            <a:pPr algn="r"/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600488" y="1963190"/>
            <a:ext cx="6516216" cy="4680520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t"/>
          <a:lstStyle/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Робот может передвигаться вперед-назад, </a:t>
            </a:r>
            <a:r>
              <a:rPr lang="ru-RU" sz="1600" dirty="0" err="1" smtClean="0">
                <a:solidFill>
                  <a:schemeClr val="tx1"/>
                </a:solidFill>
              </a:rPr>
              <a:t>влево-вправо</a:t>
            </a:r>
            <a:r>
              <a:rPr lang="ru-RU" sz="1600" dirty="0" smtClean="0">
                <a:solidFill>
                  <a:schemeClr val="tx1"/>
                </a:solidFill>
              </a:rPr>
              <a:t>, вращаться на все 360 градусов. </a:t>
            </a:r>
          </a:p>
          <a:p>
            <a:r>
              <a:rPr lang="ru-RU" sz="1600" dirty="0" smtClean="0">
                <a:solidFill>
                  <a:schemeClr val="tx1"/>
                </a:solidFill>
              </a:rPr>
              <a:t>- Игра оживленными  конструкторами  не оставит без внимания как ребенка так и взрослого. 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r>
              <a:rPr lang="ru-RU" sz="1600" dirty="0" smtClean="0">
                <a:solidFill>
                  <a:schemeClr val="tx1"/>
                </a:solidFill>
              </a:rPr>
              <a:t>- В комплекте  есть  детали для сборки, электродвигатели, контроллер для двигателей с ИК приемником, пульт управления, инструкция.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Нет необходимости приобретать дополнительные аксессуары, уже все есть в комплекте: открывай , собирай, радуйся.</a:t>
            </a:r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endParaRPr lang="ru-RU" sz="1600" i="1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Программируемый контроллер для двигателей с ИК приемником.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 Позволяет запрограммировать конструктор на выполнение определенных действий.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Этот конструктор в простой и интересной форме познакомит ребенка с радиоуправлением и электроникой.</a:t>
            </a: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 smtClean="0">
              <a:solidFill>
                <a:schemeClr val="tx1"/>
              </a:solidFill>
            </a:endParaRPr>
          </a:p>
          <a:p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368240" y="2287310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24224" y="3691382"/>
            <a:ext cx="2376264" cy="1584176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Полная </a:t>
            </a: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комплектация</a:t>
            </a:r>
            <a:endParaRPr lang="ru-RU" sz="1600" dirty="0">
              <a:solidFill>
                <a:schemeClr val="tx1"/>
              </a:solidFill>
            </a:endParaRPr>
          </a:p>
        </p:txBody>
      </p:sp>
      <p:pic>
        <p:nvPicPr>
          <p:cNvPr id="1026" name="Picture 2" descr="D:\фокстрот,фото для презентации\LYH-R721_07-lar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6232" y="2251222"/>
            <a:ext cx="864096" cy="792088"/>
          </a:xfrm>
          <a:prstGeom prst="rect">
            <a:avLst/>
          </a:prstGeom>
          <a:noFill/>
        </p:spPr>
      </p:pic>
      <p:pic>
        <p:nvPicPr>
          <p:cNvPr id="5" name="Picture 2" descr="D:\фокстрот,фото для презентации\LYH-R721_05-larg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4638" y="4000504"/>
            <a:ext cx="939776" cy="939776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24224" y="5347566"/>
            <a:ext cx="2376264" cy="1296144"/>
          </a:xfrm>
          <a:prstGeom prst="rect">
            <a:avLst/>
          </a:prstGeom>
          <a:solidFill>
            <a:schemeClr val="accent6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ru-RU" sz="1600" dirty="0" smtClean="0">
              <a:solidFill>
                <a:schemeClr val="tx1"/>
              </a:solidFill>
            </a:endParaRPr>
          </a:p>
          <a:p>
            <a:pPr algn="r"/>
            <a:r>
              <a:rPr lang="ru-RU" sz="1600" dirty="0" smtClean="0">
                <a:solidFill>
                  <a:schemeClr val="tx1"/>
                </a:solidFill>
              </a:rPr>
              <a:t>Блок электроники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8189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4357718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Обновления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модельного </a:t>
            </a:r>
            <a:r>
              <a:rPr lang="ru-RU" sz="2800" dirty="0" smtClean="0"/>
              <a:t>ряда</a:t>
            </a:r>
            <a:endParaRPr lang="ru-RU" sz="2800" dirty="0"/>
          </a:p>
        </p:txBody>
      </p:sp>
      <p:pic>
        <p:nvPicPr>
          <p:cNvPr id="16" name="Содержимое 8" descr="LYH-R722_02-large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323528" y="2204864"/>
            <a:ext cx="864096" cy="720080"/>
          </a:xfrm>
        </p:spPr>
      </p:pic>
      <p:sp>
        <p:nvSpPr>
          <p:cNvPr id="12" name="Прямоугольник 11"/>
          <p:cNvSpPr/>
          <p:nvPr/>
        </p:nvSpPr>
        <p:spPr>
          <a:xfrm>
            <a:off x="323528" y="2060848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Машинка,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робот 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/у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627784" y="1844824"/>
            <a:ext cx="5904656" cy="2952328"/>
          </a:xfrm>
          <a:prstGeom prst="rect">
            <a:avLst/>
          </a:prstGeom>
          <a:noFill/>
          <a:ln>
            <a:noFill/>
          </a:ln>
          <a:effectLst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ru-RU" sz="1600" dirty="0" smtClean="0">
                <a:solidFill>
                  <a:schemeClr val="tx1"/>
                </a:solidFill>
              </a:rPr>
              <a:t>4 новых радиоуправляемых модели: паровозик, машинка, лыжник, робот.</a:t>
            </a:r>
          </a:p>
          <a:p>
            <a:pPr marL="285750" indent="-285750">
              <a:buFontTx/>
              <a:buChar char="-"/>
            </a:pPr>
            <a:endParaRPr lang="ru-RU" sz="1600" dirty="0" smtClean="0">
              <a:solidFill>
                <a:schemeClr val="tx1"/>
              </a:solidFill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23528" y="3717136"/>
            <a:ext cx="2160000" cy="936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Лыжник,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паровозик </a:t>
            </a:r>
          </a:p>
          <a:p>
            <a:pPr algn="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на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/у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395536" y="3825232"/>
            <a:ext cx="756000" cy="756000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фото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7" name="Содержимое 21" descr="LYH-R722_01-larg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23528" y="3789040"/>
            <a:ext cx="864096" cy="842776"/>
          </a:xfrm>
          <a:prstGeom prst="rect">
            <a:avLst/>
          </a:prstGeom>
        </p:spPr>
      </p:pic>
      <p:pic>
        <p:nvPicPr>
          <p:cNvPr id="19458" name="Picture 2" descr="https://distributions.com.ua/pictures/56c5f2fd05f1244f4c0006e2/LYH-R721_03-large.jpg?145581335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2143116"/>
            <a:ext cx="952507" cy="7143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12303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57356" y="274638"/>
            <a:ext cx="4643470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 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3399862"/>
              </p:ext>
            </p:extLst>
          </p:nvPr>
        </p:nvGraphicFramePr>
        <p:xfrm>
          <a:off x="179512" y="2155932"/>
          <a:ext cx="8784977" cy="420891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8049"/>
                <a:gridCol w="3303409"/>
                <a:gridCol w="3543519"/>
              </a:tblGrid>
              <a:tr h="149128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*Критерии 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Конструктор на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LongYeah</a:t>
                      </a:r>
                      <a:r>
                        <a:rPr lang="ru-RU" sz="1400" b="1" dirty="0" smtClean="0"/>
                        <a:t> R721 4-в-1 (танк, рыцарь, жук, формула-1)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Конструктор на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LongYeah</a:t>
                      </a:r>
                      <a:r>
                        <a:rPr lang="ru-RU" sz="1400" b="1" dirty="0" smtClean="0"/>
                        <a:t> R722 4-в-1 (паровозик, машинка, лыжник, робот)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20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Тип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радиоуправляемый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радиоуправляемый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Количество  деталей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237</a:t>
                      </a:r>
                      <a:r>
                        <a:rPr lang="ru-RU" sz="1400" baseline="0" dirty="0" smtClean="0"/>
                        <a:t>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170 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3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Управление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инфракрасное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инфракрасное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Серия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4-в-1 (танк, рыцарь, жук, формула-1)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4-в-1 (паровозик, машинка, лыжник, робот)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93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Материал</a:t>
                      </a:r>
                      <a:endParaRPr lang="ru-RU" sz="1400" kern="12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пластик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8794" y="274638"/>
            <a:ext cx="4572032" cy="1143000"/>
          </a:xfrm>
        </p:spPr>
        <p:txBody>
          <a:bodyPr>
            <a:noAutofit/>
          </a:bodyPr>
          <a:lstStyle/>
          <a:p>
            <a:r>
              <a:rPr lang="ru-RU" sz="2800" dirty="0" smtClean="0"/>
              <a:t>Ассортимент: 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ru-RU" sz="2800" dirty="0" smtClean="0"/>
              <a:t>сравнение </a:t>
            </a:r>
            <a:r>
              <a:rPr lang="ru-RU" sz="2800" dirty="0" smtClean="0"/>
              <a:t>моделей </a:t>
            </a:r>
            <a:endParaRPr lang="ru-RU" sz="2800" i="1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843399862"/>
              </p:ext>
            </p:extLst>
          </p:nvPr>
        </p:nvGraphicFramePr>
        <p:xfrm>
          <a:off x="179512" y="2244385"/>
          <a:ext cx="8784977" cy="297056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938049"/>
                <a:gridCol w="3303409"/>
                <a:gridCol w="3543519"/>
              </a:tblGrid>
              <a:tr h="1650734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*Критерии выбора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Конструктор на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LongYeah</a:t>
                      </a:r>
                      <a:r>
                        <a:rPr lang="ru-RU" sz="1400" b="1" dirty="0" smtClean="0"/>
                        <a:t> R721 4-в-1 (танк, рыцарь, жук, формула-1)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Конструктор на </a:t>
                      </a:r>
                      <a:r>
                        <a:rPr lang="ru-RU" sz="1400" b="1" dirty="0" err="1" smtClean="0"/>
                        <a:t>р</a:t>
                      </a:r>
                      <a:r>
                        <a:rPr lang="ru-RU" sz="1400" b="1" dirty="0" smtClean="0"/>
                        <a:t>/у </a:t>
                      </a:r>
                      <a:r>
                        <a:rPr lang="ru-RU" sz="1400" b="1" dirty="0" err="1" smtClean="0"/>
                        <a:t>LongYeah</a:t>
                      </a:r>
                      <a:r>
                        <a:rPr lang="ru-RU" sz="1400" b="1" dirty="0" smtClean="0"/>
                        <a:t> R722 4-в-1 (паровозик, машинка, лыжник, робот) </a:t>
                      </a:r>
                      <a:endParaRPr lang="ru-RU" sz="1400" b="1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83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Рекомендуемый возраст</a:t>
                      </a:r>
                      <a:endParaRPr lang="ru-RU" sz="1400" dirty="0" smtClean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5+</a:t>
                      </a:r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36635">
                <a:tc>
                  <a:txBody>
                    <a:bodyPr/>
                    <a:lstStyle/>
                    <a:p>
                      <a:r>
                        <a:rPr lang="ru-RU" sz="1400" b="0" dirty="0" smtClean="0"/>
                        <a:t>Дополнительно необходимо</a:t>
                      </a:r>
                      <a:endParaRPr lang="ru-RU" sz="1400" b="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AAA 4шт;</a:t>
                      </a:r>
                    </a:p>
                    <a:p>
                      <a:pPr algn="ctr"/>
                      <a:r>
                        <a:rPr lang="ru-RU" sz="1400" dirty="0" smtClean="0"/>
                        <a:t>Батарейки AA 2шт;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Батарейки AAA 4шт;</a:t>
                      </a:r>
                    </a:p>
                    <a:p>
                      <a:pPr algn="ctr"/>
                      <a:r>
                        <a:rPr lang="ru-RU" sz="1400" dirty="0" smtClean="0"/>
                        <a:t>Батарейки AA 2шт;</a:t>
                      </a:r>
                    </a:p>
                    <a:p>
                      <a:pPr algn="ctr"/>
                      <a:endParaRPr lang="ru-RU" sz="1400" dirty="0"/>
                    </a:p>
                  </a:txBody>
                  <a:tcPr anchor="ctr">
                    <a:lnL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6232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test</Template>
  <TotalTime>957</TotalTime>
  <Words>467</Words>
  <Application>Microsoft Office PowerPoint</Application>
  <PresentationFormat>Экран (4:3)</PresentationFormat>
  <Paragraphs>117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test</vt:lpstr>
      <vt:lpstr>Робот-конструктор Variety Blocks 4-в-1 на р/у, LongYeah</vt:lpstr>
      <vt:lpstr>Содержание</vt:lpstr>
      <vt:lpstr>Ключевые отличительные особенности  товарной линейки</vt:lpstr>
      <vt:lpstr>Ключевые отличительные особенности  товарной линейки</vt:lpstr>
      <vt:lpstr>Обновления  модельного ряда</vt:lpstr>
      <vt:lpstr>Ассортимент:  сравнение моделей </vt:lpstr>
      <vt:lpstr>Ассортимент:  сравнение моделей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Робот-конструктор Variety Blocks 4-в-1 на р/у, LongYeah</dc:title>
  <dc:creator>Пользователь</dc:creator>
  <cp:lastModifiedBy>Пользователь</cp:lastModifiedBy>
  <cp:revision>111</cp:revision>
  <dcterms:created xsi:type="dcterms:W3CDTF">2017-04-14T13:40:40Z</dcterms:created>
  <dcterms:modified xsi:type="dcterms:W3CDTF">2017-07-19T14:08:09Z</dcterms:modified>
</cp:coreProperties>
</file>