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76" r:id="rId2"/>
    <p:sldId id="309" r:id="rId3"/>
    <p:sldId id="278" r:id="rId4"/>
    <p:sldId id="312" r:id="rId5"/>
    <p:sldId id="314" r:id="rId6"/>
    <p:sldId id="289" r:id="rId7"/>
    <p:sldId id="313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A662"/>
    <a:srgbClr val="F9B073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68" autoAdjust="0"/>
    <p:restoredTop sz="84588" autoAdjust="0"/>
  </p:normalViewPr>
  <p:slideViewPr>
    <p:cSldViewPr>
      <p:cViewPr>
        <p:scale>
          <a:sx n="70" d="100"/>
          <a:sy n="70" d="100"/>
        </p:scale>
        <p:origin x="-139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до 3 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Робот-собака </a:t>
            </a:r>
            <a:r>
              <a:rPr lang="ru-RU" sz="3600" dirty="0" err="1" smtClean="0"/>
              <a:t>р</a:t>
            </a:r>
            <a:r>
              <a:rPr lang="ru-RU" sz="3600" dirty="0" smtClean="0"/>
              <a:t>/у </a:t>
            </a:r>
            <a:r>
              <a:rPr lang="ru-RU" sz="3600" dirty="0" err="1" smtClean="0"/>
              <a:t>Smart</a:t>
            </a:r>
            <a:r>
              <a:rPr lang="ru-RU" sz="3600" dirty="0" smtClean="0"/>
              <a:t> </a:t>
            </a:r>
            <a:r>
              <a:rPr lang="ru-RU" sz="3600" dirty="0" err="1" smtClean="0"/>
              <a:t>Dog</a:t>
            </a:r>
            <a:r>
              <a:rPr lang="ru-RU" sz="3600" dirty="0" smtClean="0"/>
              <a:t>, </a:t>
            </a:r>
            <a:r>
              <a:rPr lang="ru-RU" sz="3600" dirty="0" err="1" smtClean="0"/>
              <a:t>HappyCow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3" name="Picture 2" descr="D:\фокстрот,фото для презентации\HC-777-338p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270" y="3529618"/>
            <a:ext cx="3744416" cy="2614026"/>
          </a:xfrm>
          <a:prstGeom prst="rect">
            <a:avLst/>
          </a:prstGeom>
          <a:noFill/>
        </p:spPr>
      </p:pic>
      <p:pic>
        <p:nvPicPr>
          <p:cNvPr id="1027" name="Picture 3" descr="D:\фокстрот,фото для презентации\HC-777-338b_02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0526" y="3530411"/>
            <a:ext cx="3960564" cy="2970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398" y="500042"/>
            <a:ext cx="4757742" cy="917596"/>
          </a:xfrm>
        </p:spPr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5949280"/>
            <a:ext cx="8640960" cy="581149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https://distributions.com.ua/brands/happy_cow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3185354"/>
              </p:ext>
            </p:extLst>
          </p:nvPr>
        </p:nvGraphicFramePr>
        <p:xfrm>
          <a:off x="323528" y="2199798"/>
          <a:ext cx="8280919" cy="2074835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108518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Инновационные разработки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</a:t>
                      </a:r>
                      <a:r>
                        <a:rPr lang="ru-RU" dirty="0" smtClean="0"/>
                        <a:t>3-4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Стр. 5</a:t>
                      </a:r>
                      <a:endParaRPr lang="ru-RU" dirty="0"/>
                    </a:p>
                  </a:txBody>
                  <a:tcPr/>
                </a:tc>
              </a:tr>
              <a:tr h="98964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Дополнительные характеристики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</a:t>
                      </a:r>
                      <a:r>
                        <a:rPr lang="ru-RU" dirty="0" smtClean="0"/>
                        <a:t>6-7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862" y="71414"/>
            <a:ext cx="5328592" cy="121444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9798" y="1782506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Общие 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250652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Выполняет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команды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с пульта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2034628"/>
            <a:ext cx="6048672" cy="46805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Робот-собака активно выполняет команды с пульта,  на пульте обозначены команды, которые может выполнять собака.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- Легкость в управлении. 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Управление на помехоустойчивой частоте 2.4 ГГц.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Позволяет  контролировать работу собаки на большом  расстоянии. Можно управлять несколькими собаками одновременно.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Встроенный </a:t>
            </a:r>
            <a:r>
              <a:rPr lang="en-US" sz="1600" dirty="0" err="1" smtClean="0">
                <a:solidFill>
                  <a:schemeClr val="tx1"/>
                </a:solidFill>
              </a:rPr>
              <a:t>LiPol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аккумулятор.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Встроенный аккумулятор дает скорость заряда и освобождает от необходимости покупать батарейки.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Встроенные гироскопы.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- Позволяют  собачке переворачиваться и вставать, поворачиваться вокруг себя и ложится, делать выпады вперед и сидеть. 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358748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402780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Управление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2,4 ГГц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3474788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55490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Встроенный </a:t>
            </a:r>
          </a:p>
          <a:p>
            <a:pPr algn="r"/>
            <a:r>
              <a:rPr lang="en-US" sz="1600" dirty="0" err="1" smtClean="0">
                <a:solidFill>
                  <a:schemeClr val="tx1"/>
                </a:solidFill>
              </a:rPr>
              <a:t>LiPol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аккумулятор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663108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63502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Встроенные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гироскопы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574312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D:\фокстрот,фото для презентации\HC-777-338b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22661"/>
            <a:ext cx="864096" cy="792088"/>
          </a:xfrm>
          <a:prstGeom prst="rect">
            <a:avLst/>
          </a:prstGeom>
          <a:noFill/>
        </p:spPr>
      </p:pic>
      <p:pic>
        <p:nvPicPr>
          <p:cNvPr id="1027" name="Picture 3" descr="D:\фокстрот,фото для презентации\HC-777-338p_02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474788"/>
            <a:ext cx="864095" cy="797626"/>
          </a:xfrm>
          <a:prstGeom prst="rect">
            <a:avLst/>
          </a:prstGeom>
          <a:noFill/>
        </p:spPr>
      </p:pic>
      <p:pic>
        <p:nvPicPr>
          <p:cNvPr id="1028" name="Picture 4" descr="D:\фокстрот,фото для презентации\HC-777-338b_03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626916"/>
            <a:ext cx="792089" cy="803623"/>
          </a:xfrm>
          <a:prstGeom prst="rect">
            <a:avLst/>
          </a:prstGeom>
          <a:noFill/>
        </p:spPr>
      </p:pic>
      <p:pic>
        <p:nvPicPr>
          <p:cNvPr id="2050" name="Picture 2" descr="D:\фокстрот,фото для презентации\HC-777-338p_01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707036"/>
            <a:ext cx="912101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986" y="142852"/>
            <a:ext cx="5328592" cy="107097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82506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Дополнительные </a:t>
            </a:r>
            <a:r>
              <a:rPr lang="ru-RU" sz="1600" b="1" dirty="0" smtClean="0">
                <a:solidFill>
                  <a:srgbClr val="F8A662"/>
                </a:solidFill>
              </a:rPr>
              <a:t>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471236"/>
            <a:ext cx="2448272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Яркий дизайн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06000" y="2111196"/>
            <a:ext cx="6048672" cy="40324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Подсветка глазок и звонкий лай собачки обязательно привлекут внимание ребенка и взрослого.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Комплектация </a:t>
            </a:r>
            <a:r>
              <a:rPr lang="en-US" sz="1600" dirty="0" smtClean="0">
                <a:solidFill>
                  <a:schemeClr val="tx1"/>
                </a:solidFill>
              </a:rPr>
              <a:t>RTR</a:t>
            </a:r>
            <a:r>
              <a:rPr lang="ru-RU" sz="1600" dirty="0" smtClean="0">
                <a:solidFill>
                  <a:schemeClr val="tx1"/>
                </a:solidFill>
              </a:rPr>
              <a:t> - все необходимое есть в комплекте.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В комплекте уже есть все необходимое для начала увлекательной игры: пульт, зарядное устройство </a:t>
            </a:r>
            <a:r>
              <a:rPr lang="en-US" sz="1600" dirty="0" smtClean="0">
                <a:solidFill>
                  <a:schemeClr val="tx1"/>
                </a:solidFill>
              </a:rPr>
              <a:t>USB</a:t>
            </a:r>
            <a:r>
              <a:rPr lang="ru-RU" sz="1600" dirty="0" smtClean="0">
                <a:solidFill>
                  <a:schemeClr val="tx1"/>
                </a:solidFill>
              </a:rPr>
              <a:t> и инструкция.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1744" y="28312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4343444"/>
            <a:ext cx="2448272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RTR</a:t>
            </a:r>
            <a:r>
              <a:rPr lang="ru-RU" sz="1600" dirty="0" smtClean="0">
                <a:solidFill>
                  <a:schemeClr val="tx1"/>
                </a:solidFill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</a:p>
          <a:p>
            <a:pPr algn="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9736" y="463147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D:\фокстрот,фото для презентации\HC-777-338b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643182"/>
            <a:ext cx="998992" cy="1037995"/>
          </a:xfrm>
          <a:prstGeom prst="rect">
            <a:avLst/>
          </a:prstGeom>
          <a:noFill/>
        </p:spPr>
      </p:pic>
      <p:pic>
        <p:nvPicPr>
          <p:cNvPr id="2052" name="Picture 4" descr="D:\фокстрот,фото для презентации\HC-777-338b_03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500570"/>
            <a:ext cx="998992" cy="1072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010" y="349756"/>
            <a:ext cx="511256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Инновационные </a:t>
            </a:r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разработки 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483768" y="2204865"/>
            <a:ext cx="5616624" cy="1584175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У робота-собаки сложная механика лап с гибкими суставами. За счет этого она передвигается и делает сложные наклоны и повороты.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Благодаря гироскопам собака встает.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фокстрот,фото для презентации\HC-777-338p_02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2143795" cy="1643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Дополнительные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характеристики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399862"/>
              </p:ext>
            </p:extLst>
          </p:nvPr>
        </p:nvGraphicFramePr>
        <p:xfrm>
          <a:off x="289327" y="2214554"/>
          <a:ext cx="8568953" cy="44871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40204"/>
                <a:gridCol w="3200356"/>
                <a:gridCol w="3528393"/>
              </a:tblGrid>
              <a:tr h="10104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Критерии </a:t>
                      </a:r>
                      <a:r>
                        <a:rPr lang="ru-RU" sz="1400" dirty="0" smtClean="0"/>
                        <a:t>выбора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Робот-собака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HappyCow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Smart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Dog</a:t>
                      </a:r>
                      <a:r>
                        <a:rPr lang="ru-RU" sz="1400" b="1" dirty="0" smtClean="0"/>
                        <a:t> (розовый)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Робот-собака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HappyCow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Smart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Dog</a:t>
                      </a:r>
                      <a:r>
                        <a:rPr lang="ru-RU" sz="1400" b="1" dirty="0" smtClean="0"/>
                        <a:t> (черный)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Время работы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 мин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 мин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Время зарядки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Радиус действия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Скорость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км/ч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км/ч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Питание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LiPol</a:t>
                      </a:r>
                      <a:r>
                        <a:rPr lang="ru-RU" sz="1400" dirty="0" smtClean="0"/>
                        <a:t> аккумулятор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LiPol</a:t>
                      </a:r>
                      <a:r>
                        <a:rPr lang="ru-RU" sz="1400" dirty="0" smtClean="0"/>
                        <a:t> аккумулятор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Питание пульта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AA 3шт.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AA 3шт.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Частота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2,4 ГГц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2,4 ГГц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розовый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черный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Дополнительные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характеристики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399862"/>
              </p:ext>
            </p:extLst>
          </p:nvPr>
        </p:nvGraphicFramePr>
        <p:xfrm>
          <a:off x="217889" y="2357430"/>
          <a:ext cx="8568953" cy="23873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40204"/>
                <a:gridCol w="3200356"/>
                <a:gridCol w="3528393"/>
              </a:tblGrid>
              <a:tr h="11376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Критерии </a:t>
                      </a:r>
                      <a:r>
                        <a:rPr lang="ru-RU" sz="1400" dirty="0" smtClean="0"/>
                        <a:t>выбора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Робот-собака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HappyCow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Smart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Dog</a:t>
                      </a:r>
                      <a:r>
                        <a:rPr lang="ru-RU" sz="1400" b="1" dirty="0" smtClean="0"/>
                        <a:t> (розовый)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Робот-собака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HappyCow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Smart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Dog</a:t>
                      </a:r>
                      <a:r>
                        <a:rPr lang="ru-RU" sz="1400" b="1" dirty="0" smtClean="0"/>
                        <a:t> (черный)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Рекомендуемый возраст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Дополнительно необходимо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</a:t>
                      </a:r>
                      <a:r>
                        <a:rPr lang="en-US" sz="1400" dirty="0" smtClean="0"/>
                        <a:t>AA 3</a:t>
                      </a:r>
                      <a:r>
                        <a:rPr lang="ru-RU" sz="1400" dirty="0" err="1" smtClean="0"/>
                        <a:t>шт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</a:t>
                      </a:r>
                      <a:r>
                        <a:rPr lang="en-US" sz="1400" dirty="0" smtClean="0"/>
                        <a:t>AA 3</a:t>
                      </a:r>
                      <a:r>
                        <a:rPr lang="ru-RU" sz="1400" dirty="0" err="1" smtClean="0"/>
                        <a:t>шт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510</TotalTime>
  <Words>410</Words>
  <Application>Microsoft Office PowerPoint</Application>
  <PresentationFormat>Экран (4:3)</PresentationFormat>
  <Paragraphs>113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test</vt:lpstr>
      <vt:lpstr>Робот-собака р/у Smart Dog, HappyCow   </vt:lpstr>
      <vt:lpstr>Содержание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Инновационные  разработки </vt:lpstr>
      <vt:lpstr>Дополнительные  характеристики</vt:lpstr>
      <vt:lpstr>Дополнительные  характеристики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Товарная группа и бренд*</dc:title>
  <dc:creator>Пользователь</dc:creator>
  <cp:lastModifiedBy>Пользователь</cp:lastModifiedBy>
  <cp:revision>66</cp:revision>
  <dcterms:created xsi:type="dcterms:W3CDTF">2017-04-19T12:38:14Z</dcterms:created>
  <dcterms:modified xsi:type="dcterms:W3CDTF">2017-07-26T13:14:44Z</dcterms:modified>
</cp:coreProperties>
</file>