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7"/>
  </p:notesMasterIdLst>
  <p:handoutMasterIdLst>
    <p:handoutMasterId r:id="rId8"/>
  </p:handoutMasterIdLst>
  <p:sldIdLst>
    <p:sldId id="276" r:id="rId2"/>
    <p:sldId id="309" r:id="rId3"/>
    <p:sldId id="278" r:id="rId4"/>
    <p:sldId id="312" r:id="rId5"/>
    <p:sldId id="310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44BC3EC0-DDB6-4344-957B-53DB6A7B1DCE}">
          <p14:sldIdLst>
            <p14:sldId id="276"/>
            <p14:sldId id="309"/>
            <p14:sldId id="278"/>
            <p14:sldId id="312"/>
            <p14:sldId id="31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8A662"/>
    <a:srgbClr val="F9B073"/>
    <a:srgbClr val="CC706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8387" autoAdjust="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3307" y="-101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9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4B696-0ABB-4DA2-B83C-7996631BB58F}" type="datetimeFigureOut">
              <a:rPr lang="ru-RU" smtClean="0"/>
              <a:pPr/>
              <a:t>26.07.2017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9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C6895-E909-4C5F-8D7E-67C04E0369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70664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5" y="1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AD296-9CDC-46E6-BF65-3C9BA162E73F}" type="datetimeFigureOut">
              <a:rPr lang="ru-RU" smtClean="0"/>
              <a:pPr/>
              <a:t>26.07.2017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33" y="4714031"/>
            <a:ext cx="5439009" cy="446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062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5" y="9428062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0B48-23D3-4224-A620-4D2EF7ED920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2796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Пример,</a:t>
            </a:r>
            <a:r>
              <a:rPr lang="ru-RU" baseline="0" dirty="0" smtClean="0"/>
              <a:t> Планшеты </a:t>
            </a:r>
            <a:r>
              <a:rPr lang="en-US" baseline="0" dirty="0" err="1" smtClean="0"/>
              <a:t>Bravis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4053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Ключевые особенности товарной группы – </a:t>
            </a:r>
            <a:r>
              <a:rPr lang="ru-RU" smtClean="0"/>
              <a:t>до </a:t>
            </a:r>
            <a:r>
              <a:rPr lang="ru-RU" dirty="0" smtClean="0"/>
              <a:t>3</a:t>
            </a:r>
            <a:r>
              <a:rPr lang="ru-RU" smtClean="0"/>
              <a:t> </a:t>
            </a:r>
            <a:r>
              <a:rPr lang="ru-RU" dirty="0" smtClean="0"/>
              <a:t>страниц</a:t>
            </a:r>
          </a:p>
          <a:p>
            <a:pPr marL="228600" indent="-228600">
              <a:buAutoNum type="arabicPeriod"/>
            </a:pPr>
            <a:r>
              <a:rPr lang="ru-RU" dirty="0" smtClean="0"/>
              <a:t>Инновационные</a:t>
            </a:r>
            <a:r>
              <a:rPr lang="ru-RU" baseline="0" dirty="0" smtClean="0"/>
              <a:t> разработки – до 2 страниц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Обновления модельного ряда – до 2 страниц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Ассортимент: сравнение моделей – до 3 страниц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552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dirty="0" smtClean="0"/>
              <a:t>*Общие</a:t>
            </a:r>
            <a:r>
              <a:rPr lang="ru-RU" baseline="0" dirty="0" smtClean="0"/>
              <a:t> – те, которые применяются во всех моделях</a:t>
            </a:r>
            <a:br>
              <a:rPr lang="ru-RU" baseline="0" dirty="0" smtClean="0"/>
            </a:b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4758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baseline="0" dirty="0" smtClean="0"/>
              <a:t>* Дополнительные – те, которые применяются в определенных моделях либо серии моделей</a:t>
            </a:r>
          </a:p>
          <a:p>
            <a:pPr marL="0" indent="0">
              <a:buFontTx/>
              <a:buNone/>
            </a:pP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475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baseline="0" dirty="0" smtClean="0"/>
              <a:t>* Название – оригинальное название разработки, технологии, программы…</a:t>
            </a:r>
            <a:br>
              <a:rPr lang="ru-RU" baseline="0" dirty="0" smtClean="0"/>
            </a:br>
            <a:r>
              <a:rPr lang="ru-RU" baseline="0" dirty="0" smtClean="0"/>
              <a:t>* Результат – выгода для клиента, которую он получает при использовании этой возможности</a:t>
            </a:r>
            <a:br>
              <a:rPr lang="ru-RU" baseline="0" dirty="0" smtClean="0"/>
            </a:br>
            <a:r>
              <a:rPr lang="ru-RU" baseline="0" dirty="0" smtClean="0"/>
              <a:t>* Слова-связки – описание действия, которое приводит к результату. Примеры: позволяет, поддерживает, обеспечивает, выполняет…</a:t>
            </a:r>
            <a:br>
              <a:rPr lang="ru-RU" baseline="0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2556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BEBD0-5DC7-4C6F-918D-5680F02A7E42}" type="datetime1">
              <a:rPr lang="ru-RU" smtClean="0"/>
              <a:pPr/>
              <a:t>26.07.2017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9AA9-FDA0-4813-8F1C-AE071C9C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4FC4-C70D-4733-96B3-2E191C524C6A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2212-306E-4DE1-AA1A-A8B7B0D7D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29B1-9987-4B45-A2FF-1BEDB2FC1CEE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E809-CF83-406B-834A-FB3DA958D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26.07.2017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3981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C1CE0-F826-45E7-99EB-517269A1E5CB}" type="datetime1">
              <a:rPr lang="ru-RU" smtClean="0"/>
              <a:pPr/>
              <a:t>26.07.2017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Ссылка на официальный сайт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C50-7FEC-4980-BC3A-AC9871115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6FAD-CAFB-41ED-B5DD-D38150E79039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A8E0-B34B-4E11-8C5A-2AA3C05F5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ADDB-624D-4161-96E7-6007C91BCE7C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12B7-375E-4872-B6C6-FC94A78A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10AA-7FA2-4C6B-8457-769F734DF804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8B27-AD63-4C1E-957B-961C082FF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12D8-8F9F-44D8-98AA-BE209CED1B64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252F6-D778-4DDA-ADD3-F234DBEC3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3850-55A0-4ECA-9AED-6CEAB1D085E8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1EBA-4FF3-485C-A3EC-C149EB2C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2B8B-EC20-4ED3-B8BA-B032142B32AB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CB0F-1AB8-42E5-9322-CBF8BA54C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7DFE-FA0F-428E-B488-3134B9D82465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E65F-F666-464C-9812-AA491BFE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2C5924-FC1C-47B5-B989-6FB126623FF4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0042F-6284-4059-9A6C-7C82DCB38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56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85860"/>
            <a:ext cx="7772400" cy="278608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3600" dirty="0" smtClean="0"/>
              <a:t>Роботы </a:t>
            </a:r>
            <a:r>
              <a:rPr lang="ru-RU" sz="3600" dirty="0" err="1" smtClean="0"/>
              <a:t>р</a:t>
            </a:r>
            <a:r>
              <a:rPr lang="ru-RU" sz="3600" dirty="0" smtClean="0"/>
              <a:t>/у</a:t>
            </a:r>
            <a:br>
              <a:rPr lang="ru-RU" sz="3600" dirty="0" smtClean="0"/>
            </a:br>
            <a:r>
              <a:rPr lang="ru-RU" sz="3600" dirty="0" smtClean="0"/>
              <a:t>WL </a:t>
            </a:r>
            <a:r>
              <a:rPr lang="ru-RU" sz="3600" dirty="0" err="1" smtClean="0"/>
              <a:t>Toys</a:t>
            </a:r>
            <a:r>
              <a:rPr lang="ru-RU" sz="3600" dirty="0" smtClean="0"/>
              <a:t> F1 с </a:t>
            </a:r>
            <a:r>
              <a:rPr lang="ru-RU" sz="3600" dirty="0" err="1" smtClean="0"/>
              <a:t>гиростабилизацией</a:t>
            </a:r>
            <a:r>
              <a:rPr lang="ru-RU" sz="3600" dirty="0" smtClean="0"/>
              <a:t> (красный/синий)</a:t>
            </a:r>
            <a:endParaRPr lang="ru-RU" sz="3600" dirty="0"/>
          </a:p>
        </p:txBody>
      </p:sp>
      <p:pic>
        <p:nvPicPr>
          <p:cNvPr id="23554" name="Picture 2" descr="https://distributions.com.ua/pictures/5786694705f12423fb0000d8/WL-F1b_01-large.jpg?146842655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643330"/>
            <a:ext cx="3214670" cy="3214670"/>
          </a:xfrm>
          <a:prstGeom prst="rect">
            <a:avLst/>
          </a:prstGeom>
          <a:noFill/>
        </p:spPr>
      </p:pic>
      <p:pic>
        <p:nvPicPr>
          <p:cNvPr id="23556" name="Picture 4" descr="https://distributions.com.ua/pictures/578638ce05f12423fb000072/WL-F1r_02-large.jpg?14684141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3500438"/>
            <a:ext cx="3357562" cy="3357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702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Содержание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83568" y="6093296"/>
            <a:ext cx="5976664" cy="36512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https://distributions.com.ua/brands/wltoys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43185354"/>
              </p:ext>
            </p:extLst>
          </p:nvPr>
        </p:nvGraphicFramePr>
        <p:xfrm>
          <a:off x="357158" y="2786058"/>
          <a:ext cx="8280919" cy="122920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9085"/>
                <a:gridCol w="6783723"/>
                <a:gridCol w="1008111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Ключевые</a:t>
                      </a:r>
                      <a:r>
                        <a:rPr lang="uk-UA" baseline="0" dirty="0" smtClean="0"/>
                        <a:t> </a:t>
                      </a:r>
                      <a:r>
                        <a:rPr lang="ru-RU" baseline="0" dirty="0" smtClean="0"/>
                        <a:t>особенности товарной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3-4</a:t>
                      </a:r>
                      <a:endParaRPr lang="ru-RU" dirty="0"/>
                    </a:p>
                  </a:txBody>
                  <a:tcPr/>
                </a:tc>
              </a:tr>
              <a:tr h="58113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Инновационные</a:t>
                      </a:r>
                      <a:r>
                        <a:rPr lang="ru-RU" baseline="0" dirty="0" smtClean="0"/>
                        <a:t> разработки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5603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920336" y="4623060"/>
            <a:ext cx="572872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Время работы: 60 мин. Аккумуляторы имеют достаточную для длительных игр емкость. Это позволит надолго увлечь ребенка, не отвлекаясь на перерывы для подзарядки.</a:t>
            </a:r>
          </a:p>
          <a:p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Время зарядки: 45 мин.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USB -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Зарядка</a:t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9424" y="72008"/>
            <a:ext cx="5328592" cy="1499604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</a:t>
            </a:r>
            <a:r>
              <a:rPr lang="ru-RU" sz="2800" dirty="0" smtClean="0"/>
              <a:t>линейки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82506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F8A662"/>
                </a:solidFill>
              </a:rPr>
              <a:t>Общие </a:t>
            </a:r>
            <a:r>
              <a:rPr lang="ru-RU" sz="1600" b="1" dirty="0" smtClean="0">
                <a:solidFill>
                  <a:srgbClr val="F8A662"/>
                </a:solidFill>
              </a:rPr>
              <a:t>преимущества</a:t>
            </a:r>
            <a:endParaRPr lang="ru-RU" sz="1600" b="1" dirty="0">
              <a:solidFill>
                <a:srgbClr val="F8A66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4536570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Робот и пульт 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работает на аккумуляторах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899376" y="2453332"/>
            <a:ext cx="571504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Управление: 2.4GHz. Радиус действия: 20 м3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Система управления  позволяет контролировать робота на значительном расстоянии, обеспечивает более мощный сигнал и препятствует помехам.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51520" y="2525332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Система 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управления 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роботом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Рисунок 15" descr="C:\Users\Пользователь\Desktop\WL-F1r_05-large.jpg"/>
          <p:cNvPicPr/>
          <p:nvPr/>
        </p:nvPicPr>
        <p:blipFill>
          <a:blip r:embed="rId3" cstate="print"/>
          <a:srcRect l="45310" t="49478" r="22288" b="23577"/>
          <a:stretch>
            <a:fillRect/>
          </a:stretch>
        </p:blipFill>
        <p:spPr bwMode="auto">
          <a:xfrm>
            <a:off x="405537" y="4705889"/>
            <a:ext cx="720000" cy="59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https://distributions.com.ua/pictures/578638ce05f12423fb000076/WL-F1r_06-large.jpg?14684141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024" y="2584819"/>
            <a:ext cx="817026" cy="8170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9424" y="-24"/>
            <a:ext cx="5328592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</a:t>
            </a:r>
            <a:r>
              <a:rPr lang="ru-RU" sz="2800" dirty="0" smtClean="0"/>
              <a:t>линейки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714488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F8A662"/>
                </a:solidFill>
              </a:rPr>
              <a:t>Дополнительные </a:t>
            </a:r>
            <a:r>
              <a:rPr lang="ru-RU" sz="1600" b="1" dirty="0" smtClean="0">
                <a:solidFill>
                  <a:srgbClr val="F8A662"/>
                </a:solidFill>
              </a:rPr>
              <a:t>преимущества</a:t>
            </a:r>
            <a:endParaRPr lang="ru-RU" sz="1600" b="1" dirty="0">
              <a:solidFill>
                <a:srgbClr val="F8A66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2214554"/>
            <a:ext cx="2304000" cy="10001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Инновационное управление при помощи 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гиросенсора 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14612" y="2214554"/>
            <a:ext cx="6429388" cy="928694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Управление роботом наклонами пульта с гиродатчиком. 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Робот устойчив благодаря гиростабилизации. Упpaвлeние пpoиcxoдит лeгкo и нeпpинуждeннo - в какую сторону наклоняем пульт (вперед/назад /влево/вправо) туда робот и едет.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85720" y="3929066"/>
            <a:ext cx="2304000" cy="10001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Три режима 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роботы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5720" y="5715016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5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Транспортировка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предметов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14612" y="3500438"/>
            <a:ext cx="6429388" cy="192882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Режим дистанционного управления. 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Полное управление направлением и скоростью движения робота при      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помощи пульта. 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Режим огибания препятствий.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Робот  очень маневреннен - самостоятельно огибает препятствия,   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поворачивает или кружится вокруг преград на своем пути. 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Режим танца с звуковым сопровождением. 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Забавный танец под сопровождение одной из трех мелодий не 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оставит никого равнодушным.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714612" y="5643578"/>
            <a:ext cx="6429388" cy="1127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комплект входят поднос и держатель. 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Робот станет не только оригинальной игрушкой, но и идеальным помощником в некоторых делах.  Он доставит любой груз до 200 грамм, например, бутылку колы папе или цветы для мамы.</a:t>
            </a:r>
          </a:p>
        </p:txBody>
      </p:sp>
      <p:pic>
        <p:nvPicPr>
          <p:cNvPr id="20" name="Рисунок 1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857892"/>
            <a:ext cx="720000" cy="68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s://distributions.com.ua/pictures/5786694705f12423fb0000db/WL-F1b_04-large.jpg?146842656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071942"/>
            <a:ext cx="72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s://distributions.com.ua/pictures/578638ce05f12423fb000072/WL-F1r_02-large.jpg?146841415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2357430"/>
            <a:ext cx="72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981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43150" y="274638"/>
            <a:ext cx="41148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Инновационные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разработки </a:t>
            </a:r>
            <a:endParaRPr lang="ru-RU" sz="2800" dirty="0"/>
          </a:p>
        </p:txBody>
      </p:sp>
      <p:graphicFrame>
        <p:nvGraphicFramePr>
          <p:cNvPr id="2049" name="Таблица 204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47453848"/>
              </p:ext>
            </p:extLst>
          </p:nvPr>
        </p:nvGraphicFramePr>
        <p:xfrm>
          <a:off x="2786050" y="2214554"/>
          <a:ext cx="5786478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864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Обеспечивает легкое и интуитивное управление роботом, так как отдавать команды можно при наклоне самого пульта с </a:t>
                      </a:r>
                      <a:r>
                        <a:rPr lang="ru-RU" sz="1600" dirty="0" err="1" smtClean="0"/>
                        <a:t>гиродатчиком</a:t>
                      </a:r>
                      <a:r>
                        <a:rPr lang="ru-RU" sz="1600" dirty="0" smtClean="0"/>
                        <a:t>, а не нажимая кнопки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85720" y="2285992"/>
            <a:ext cx="2304000" cy="1143008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управление при помощи </a:t>
            </a:r>
          </a:p>
          <a:p>
            <a:pPr algn="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гиросенсора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4429132"/>
            <a:ext cx="2304000" cy="1214446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система баланса наклонами тела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02939955"/>
              </p:ext>
            </p:extLst>
          </p:nvPr>
        </p:nvGraphicFramePr>
        <p:xfrm>
          <a:off x="2857488" y="4572008"/>
          <a:ext cx="5715040" cy="609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Позволяет удерживать</a:t>
                      </a:r>
                      <a:r>
                        <a:rPr lang="ru-RU" sz="1600" baseline="0" dirty="0" smtClean="0"/>
                        <a:t> равновесие </a:t>
                      </a:r>
                      <a:r>
                        <a:rPr lang="ru-RU" sz="1600" dirty="0" smtClean="0"/>
                        <a:t>и привозить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предметы, вес которых   не превышает 200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грамм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8" name="Picture 4" descr="&amp;Rcy;&amp;ocy;&amp;bcy;&amp;ocy;&amp;tcy; &amp;rcy;/&amp;ucy; WL Toys F1 &amp;scy; &amp;gcy;&amp;icy;&amp;rcy;&amp;ocy;&amp;scy;&amp;tcy;&amp;acy;&amp;bcy;&amp;icy;&amp;lcy;&amp;icy;&amp;zcy;&amp;acy;&amp;tscy;&amp;icy;&amp;iecy;&amp;jcy; (&amp;kcy;&amp;rcy;&amp;acy;&amp;scy;&amp;ncy;&amp;ycy;&amp;jcy;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714884"/>
            <a:ext cx="720000" cy="720000"/>
          </a:xfrm>
          <a:prstGeom prst="rect">
            <a:avLst/>
          </a:prstGeom>
          <a:noFill/>
        </p:spPr>
      </p:pic>
      <p:pic>
        <p:nvPicPr>
          <p:cNvPr id="11270" name="Picture 6" descr="https://distributions.com.ua/pictures/5786694705f12423fb0000da/WL-F1b_03-thumb.jpg?146842656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500306"/>
            <a:ext cx="720000" cy="72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040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</Template>
  <TotalTime>6694</TotalTime>
  <Words>339</Words>
  <Application>Microsoft Office PowerPoint</Application>
  <PresentationFormat>Экран (4:3)</PresentationFormat>
  <Paragraphs>59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test</vt:lpstr>
      <vt:lpstr>Роботы р/у WL Toys F1 с гиростабилизацией (красный/синий)</vt:lpstr>
      <vt:lpstr>Содержание</vt:lpstr>
      <vt:lpstr>Ключевые отличительные особенности  товарной линейки</vt:lpstr>
      <vt:lpstr>Ключевые отличительные особенности  товарной линейки</vt:lpstr>
      <vt:lpstr>Инновационные  разработки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Kovaleva-N</dc:creator>
  <cp:lastModifiedBy>Пользователь</cp:lastModifiedBy>
  <cp:revision>505</cp:revision>
  <dcterms:created xsi:type="dcterms:W3CDTF">2012-01-23T14:43:31Z</dcterms:created>
  <dcterms:modified xsi:type="dcterms:W3CDTF">2017-07-26T13:03:14Z</dcterms:modified>
</cp:coreProperties>
</file>