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9"/>
  </p:notesMasterIdLst>
  <p:handoutMasterIdLst>
    <p:handoutMasterId r:id="rId10"/>
  </p:handoutMasterIdLst>
  <p:sldIdLst>
    <p:sldId id="276" r:id="rId2"/>
    <p:sldId id="309" r:id="rId3"/>
    <p:sldId id="312" r:id="rId4"/>
    <p:sldId id="315" r:id="rId5"/>
    <p:sldId id="316" r:id="rId6"/>
    <p:sldId id="317" r:id="rId7"/>
    <p:sldId id="289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4BC3EC0-DDB6-4344-957B-53DB6A7B1DCE}">
          <p14:sldIdLst>
            <p14:sldId id="276"/>
            <p14:sldId id="309"/>
            <p14:sldId id="312"/>
            <p14:sldId id="315"/>
            <p14:sldId id="316"/>
            <p14:sldId id="317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B073"/>
    <a:srgbClr val="F8A662"/>
    <a:srgbClr val="CC70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8925" autoAdjust="0"/>
  </p:normalViewPr>
  <p:slideViewPr>
    <p:cSldViewPr>
      <p:cViewPr>
        <p:scale>
          <a:sx n="70" d="100"/>
          <a:sy n="70" d="100"/>
        </p:scale>
        <p:origin x="-1814" y="-4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image" Target="../media/image131.png"/><Relationship Id="rId4" Type="http://schemas.openxmlformats.org/officeDocument/2006/relationships/image" Target="../media/image16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image" Target="../media/image18.png"/><Relationship Id="rId4" Type="http://schemas.openxmlformats.org/officeDocument/2006/relationships/image" Target="../media/image2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BD39F-CD88-48D4-9DCE-B1544F85202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27A13-8120-4DEC-8278-8EF1E066F3FC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r"/>
          <a:r>
            <a:rPr lang="en-US" dirty="0" smtClean="0"/>
            <a:t>    Great Wall Toys Tiger</a:t>
          </a:r>
          <a:br>
            <a:rPr lang="en-US" dirty="0" smtClean="0"/>
          </a:br>
          <a:r>
            <a:rPr lang="en-US" dirty="0" smtClean="0"/>
            <a:t>GWT2117-1 (</a:t>
          </a:r>
          <a:r>
            <a:rPr lang="ru-RU" dirty="0" smtClean="0"/>
            <a:t>Хаки зелёный</a:t>
          </a:r>
          <a:r>
            <a:rPr lang="en-US" dirty="0" smtClean="0"/>
            <a:t>)</a:t>
          </a:r>
          <a:endParaRPr lang="ru-RU" dirty="0"/>
        </a:p>
      </dgm:t>
    </dgm:pt>
    <dgm:pt modelId="{A142E696-06A1-46EC-9B52-18E29990BFFE}" type="parTrans" cxnId="{88520262-04DF-4A37-8D10-E673131FD71C}">
      <dgm:prSet/>
      <dgm:spPr/>
      <dgm:t>
        <a:bodyPr/>
        <a:lstStyle/>
        <a:p>
          <a:endParaRPr lang="ru-RU"/>
        </a:p>
      </dgm:t>
    </dgm:pt>
    <dgm:pt modelId="{8BA94503-DFFB-48D9-82DD-97730551DA2C}" type="sibTrans" cxnId="{88520262-04DF-4A37-8D10-E673131FD71C}">
      <dgm:prSet/>
      <dgm:spPr/>
      <dgm:t>
        <a:bodyPr/>
        <a:lstStyle/>
        <a:p>
          <a:endParaRPr lang="ru-RU"/>
        </a:p>
      </dgm:t>
    </dgm:pt>
    <dgm:pt modelId="{2BCB8EB6-CFD9-47FF-890E-3486534A1623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r"/>
          <a:r>
            <a:rPr lang="en-US" dirty="0" smtClean="0"/>
            <a:t>Great Wall Toys Tiger </a:t>
          </a:r>
          <a:br>
            <a:rPr lang="en-US" dirty="0" smtClean="0"/>
          </a:br>
          <a:r>
            <a:rPr lang="en-US" dirty="0" smtClean="0"/>
            <a:t>GWT2117-</a:t>
          </a:r>
          <a:r>
            <a:rPr lang="ru-RU" dirty="0" smtClean="0"/>
            <a:t>2 </a:t>
          </a:r>
          <a:r>
            <a:rPr lang="en-US" dirty="0" smtClean="0"/>
            <a:t>(</a:t>
          </a:r>
          <a:r>
            <a:rPr lang="ru-RU" dirty="0" smtClean="0"/>
            <a:t>Хаки коричневый</a:t>
          </a:r>
          <a:r>
            <a:rPr lang="en-US" dirty="0" smtClean="0"/>
            <a:t>)</a:t>
          </a:r>
          <a:endParaRPr lang="ru-RU" dirty="0"/>
        </a:p>
      </dgm:t>
    </dgm:pt>
    <dgm:pt modelId="{DD399B24-41E3-48B2-A44C-5B8A82D597C7}" type="parTrans" cxnId="{04DB4EEA-3AE0-4B68-B86E-8BFB24FA14B2}">
      <dgm:prSet/>
      <dgm:spPr/>
      <dgm:t>
        <a:bodyPr/>
        <a:lstStyle/>
        <a:p>
          <a:endParaRPr lang="ru-RU"/>
        </a:p>
      </dgm:t>
    </dgm:pt>
    <dgm:pt modelId="{4AACAF39-CF53-43B1-8B70-0B4799B9D5A9}" type="sibTrans" cxnId="{04DB4EEA-3AE0-4B68-B86E-8BFB24FA14B2}">
      <dgm:prSet/>
      <dgm:spPr/>
      <dgm:t>
        <a:bodyPr/>
        <a:lstStyle/>
        <a:p>
          <a:endParaRPr lang="ru-RU"/>
        </a:p>
      </dgm:t>
    </dgm:pt>
    <dgm:pt modelId="{507276D5-6AE7-4D16-8978-49CEBD4CCF57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r"/>
          <a:r>
            <a:rPr lang="en-US" dirty="0" smtClean="0"/>
            <a:t>Great Wall Toys Tiger </a:t>
          </a:r>
          <a:br>
            <a:rPr lang="en-US" dirty="0" smtClean="0"/>
          </a:br>
          <a:r>
            <a:rPr lang="en-US" dirty="0" smtClean="0"/>
            <a:t>GWT2117-</a:t>
          </a:r>
          <a:r>
            <a:rPr lang="ru-RU" dirty="0" smtClean="0"/>
            <a:t>3</a:t>
          </a:r>
          <a:r>
            <a:rPr lang="en-US" dirty="0" smtClean="0"/>
            <a:t> (</a:t>
          </a:r>
          <a:r>
            <a:rPr lang="ru-RU" dirty="0" smtClean="0"/>
            <a:t>Хаки синий</a:t>
          </a:r>
          <a:r>
            <a:rPr lang="en-US" dirty="0" smtClean="0"/>
            <a:t>)</a:t>
          </a:r>
          <a:endParaRPr lang="ru-RU" dirty="0"/>
        </a:p>
      </dgm:t>
    </dgm:pt>
    <dgm:pt modelId="{2F47D557-5C4D-4E03-8A07-D3F62F0404CB}" type="parTrans" cxnId="{6FEF1A6F-7785-4169-9E6D-8AC344DBD526}">
      <dgm:prSet/>
      <dgm:spPr/>
      <dgm:t>
        <a:bodyPr/>
        <a:lstStyle/>
        <a:p>
          <a:endParaRPr lang="ru-RU"/>
        </a:p>
      </dgm:t>
    </dgm:pt>
    <dgm:pt modelId="{E228D69B-6A2D-4D81-B38B-8B45E30F6B7E}" type="sibTrans" cxnId="{6FEF1A6F-7785-4169-9E6D-8AC344DBD526}">
      <dgm:prSet/>
      <dgm:spPr/>
      <dgm:t>
        <a:bodyPr/>
        <a:lstStyle/>
        <a:p>
          <a:endParaRPr lang="ru-RU"/>
        </a:p>
      </dgm:t>
    </dgm:pt>
    <dgm:pt modelId="{1D5ACE65-36AB-470D-8D87-AD9A1ABDE045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r"/>
          <a:r>
            <a:rPr lang="en-US" dirty="0" smtClean="0"/>
            <a:t>Great Wall Toys Tiger </a:t>
          </a:r>
          <a:br>
            <a:rPr lang="en-US" dirty="0" smtClean="0"/>
          </a:br>
          <a:r>
            <a:rPr lang="en-US" dirty="0" smtClean="0"/>
            <a:t>GWT2117-</a:t>
          </a:r>
          <a:r>
            <a:rPr lang="ru-RU" dirty="0" smtClean="0"/>
            <a:t>4</a:t>
          </a:r>
          <a:r>
            <a:rPr lang="en-US" dirty="0" smtClean="0"/>
            <a:t> (</a:t>
          </a:r>
          <a:r>
            <a:rPr lang="ru-RU" dirty="0" smtClean="0"/>
            <a:t>Серый</a:t>
          </a:r>
          <a:r>
            <a:rPr lang="en-US" dirty="0" smtClean="0"/>
            <a:t>)</a:t>
          </a:r>
          <a:endParaRPr lang="ru-RU" dirty="0"/>
        </a:p>
      </dgm:t>
    </dgm:pt>
    <dgm:pt modelId="{1F57A73B-B976-4084-9B1F-E0DC64164DC9}" type="parTrans" cxnId="{6BFCDB7A-1683-4B71-87CB-BEB574887FA6}">
      <dgm:prSet/>
      <dgm:spPr/>
      <dgm:t>
        <a:bodyPr/>
        <a:lstStyle/>
        <a:p>
          <a:endParaRPr lang="ru-RU"/>
        </a:p>
      </dgm:t>
    </dgm:pt>
    <dgm:pt modelId="{F0324348-AEF5-4595-A51F-E60C59150CAB}" type="sibTrans" cxnId="{6BFCDB7A-1683-4B71-87CB-BEB574887FA6}">
      <dgm:prSet/>
      <dgm:spPr/>
      <dgm:t>
        <a:bodyPr/>
        <a:lstStyle/>
        <a:p>
          <a:endParaRPr lang="ru-RU"/>
        </a:p>
      </dgm:t>
    </dgm:pt>
    <dgm:pt modelId="{6680B1A2-5043-4E8F-8ACA-EE9F52827073}" type="pres">
      <dgm:prSet presAssocID="{C7EBD39F-CD88-48D4-9DCE-B1544F8520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182B0-E26C-434C-AFC5-40BC2318625A}" type="pres">
      <dgm:prSet presAssocID="{08727A13-8120-4DEC-8278-8EF1E066F3FC}" presName="composite" presStyleCnt="0"/>
      <dgm:spPr/>
    </dgm:pt>
    <dgm:pt modelId="{A725ED92-6381-4B17-B459-120ED6078FEE}" type="pres">
      <dgm:prSet presAssocID="{08727A13-8120-4DEC-8278-8EF1E066F3FC}" presName="rect1" presStyleLbl="trAlignAcc1" presStyleIdx="0" presStyleCnt="4" custScaleX="19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850D9-930E-48E4-A7A2-4E5DBEB8C06D}" type="pres">
      <dgm:prSet presAssocID="{08727A13-8120-4DEC-8278-8EF1E066F3FC}" presName="rect2" presStyleLbl="fgImgPlace1" presStyleIdx="0" presStyleCnt="4" custScaleX="176374" custScaleY="80132" custLinFactX="-55255" custLinFactNeighborX="-100000" custLinFactNeighborY="76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61D664-C775-41E7-A7B5-DA90A2BF9A03}" type="pres">
      <dgm:prSet presAssocID="{8BA94503-DFFB-48D9-82DD-97730551DA2C}" presName="sibTrans" presStyleCnt="0"/>
      <dgm:spPr/>
    </dgm:pt>
    <dgm:pt modelId="{DF485E3C-ECDD-4255-82E0-C604D12A16EA}" type="pres">
      <dgm:prSet presAssocID="{2BCB8EB6-CFD9-47FF-890E-3486534A1623}" presName="composite" presStyleCnt="0"/>
      <dgm:spPr/>
    </dgm:pt>
    <dgm:pt modelId="{F5685DC3-1E2B-4A38-82F9-3ED5E8DCB79D}" type="pres">
      <dgm:prSet presAssocID="{2BCB8EB6-CFD9-47FF-890E-3486534A1623}" presName="rect1" presStyleLbl="trAlignAcc1" presStyleIdx="1" presStyleCnt="4" custScaleX="19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F69E8-7960-47C8-88D9-9143A69E95E0}" type="pres">
      <dgm:prSet presAssocID="{2BCB8EB6-CFD9-47FF-890E-3486534A1623}" presName="rect2" presStyleLbl="fgImgPlace1" presStyleIdx="1" presStyleCnt="4" custScaleX="205146" custScaleY="80132" custLinFactX="-46067" custLinFactNeighborX="-100000" custLinFactNeighborY="93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0B8155-C466-4A3A-A44C-67CB7F856F75}" type="pres">
      <dgm:prSet presAssocID="{4AACAF39-CF53-43B1-8B70-0B4799B9D5A9}" presName="sibTrans" presStyleCnt="0"/>
      <dgm:spPr/>
    </dgm:pt>
    <dgm:pt modelId="{E194866F-CDF2-4EC2-9D6D-DC9D88EEDD49}" type="pres">
      <dgm:prSet presAssocID="{507276D5-6AE7-4D16-8978-49CEBD4CCF57}" presName="composite" presStyleCnt="0"/>
      <dgm:spPr/>
    </dgm:pt>
    <dgm:pt modelId="{A2F08A40-CDA0-403C-A0FA-5545881FD544}" type="pres">
      <dgm:prSet presAssocID="{507276D5-6AE7-4D16-8978-49CEBD4CCF57}" presName="rect1" presStyleLbl="trAlignAcc1" presStyleIdx="2" presStyleCnt="4" custScaleX="19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FEAE9-5273-442C-BB5C-95D26691F812}" type="pres">
      <dgm:prSet presAssocID="{507276D5-6AE7-4D16-8978-49CEBD4CCF57}" presName="rect2" presStyleLbl="fgImgPlace1" presStyleIdx="2" presStyleCnt="4" custScaleX="201326" custScaleY="80132" custLinFactX="-44157" custLinFactNeighborX="-100000" custLinFactNeighborY="1603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6EF776-1C9E-45A5-BBC2-39BCAE6DE9C6}" type="pres">
      <dgm:prSet presAssocID="{E228D69B-6A2D-4D81-B38B-8B45E30F6B7E}" presName="sibTrans" presStyleCnt="0"/>
      <dgm:spPr/>
    </dgm:pt>
    <dgm:pt modelId="{DCDF8655-6325-4F57-97F3-290860C7BB4D}" type="pres">
      <dgm:prSet presAssocID="{1D5ACE65-36AB-470D-8D87-AD9A1ABDE045}" presName="composite" presStyleCnt="0"/>
      <dgm:spPr/>
    </dgm:pt>
    <dgm:pt modelId="{7EB4E444-05E3-4AE6-B549-6EEF6919F103}" type="pres">
      <dgm:prSet presAssocID="{1D5ACE65-36AB-470D-8D87-AD9A1ABDE045}" presName="rect1" presStyleLbl="trAlignAcc1" presStyleIdx="3" presStyleCnt="4" custScaleX="19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5206B-452C-42FB-BFCE-BABBF5232340}" type="pres">
      <dgm:prSet presAssocID="{1D5ACE65-36AB-470D-8D87-AD9A1ABDE045}" presName="rect2" presStyleLbl="fgImgPlace1" presStyleIdx="3" presStyleCnt="4" custScaleX="199565" custScaleY="75181" custLinFactX="-43659" custLinFactNeighborX="-100000" custLinFactNeighborY="1493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FEF1A6F-7785-4169-9E6D-8AC344DBD526}" srcId="{C7EBD39F-CD88-48D4-9DCE-B1544F852022}" destId="{507276D5-6AE7-4D16-8978-49CEBD4CCF57}" srcOrd="2" destOrd="0" parTransId="{2F47D557-5C4D-4E03-8A07-D3F62F0404CB}" sibTransId="{E228D69B-6A2D-4D81-B38B-8B45E30F6B7E}"/>
    <dgm:cxn modelId="{CF8F2BDB-1D9D-4B49-9605-DB4EA5AA4182}" type="presOf" srcId="{507276D5-6AE7-4D16-8978-49CEBD4CCF57}" destId="{A2F08A40-CDA0-403C-A0FA-5545881FD544}" srcOrd="0" destOrd="0" presId="urn:microsoft.com/office/officeart/2008/layout/PictureStrips"/>
    <dgm:cxn modelId="{04DB4EEA-3AE0-4B68-B86E-8BFB24FA14B2}" srcId="{C7EBD39F-CD88-48D4-9DCE-B1544F852022}" destId="{2BCB8EB6-CFD9-47FF-890E-3486534A1623}" srcOrd="1" destOrd="0" parTransId="{DD399B24-41E3-48B2-A44C-5B8A82D597C7}" sibTransId="{4AACAF39-CF53-43B1-8B70-0B4799B9D5A9}"/>
    <dgm:cxn modelId="{E3C28E80-D3D2-4E18-B806-83753E72D2D9}" type="presOf" srcId="{C7EBD39F-CD88-48D4-9DCE-B1544F852022}" destId="{6680B1A2-5043-4E8F-8ACA-EE9F52827073}" srcOrd="0" destOrd="0" presId="urn:microsoft.com/office/officeart/2008/layout/PictureStrips"/>
    <dgm:cxn modelId="{E6DA86DE-2D49-4056-82C5-A096079C3DA7}" type="presOf" srcId="{1D5ACE65-36AB-470D-8D87-AD9A1ABDE045}" destId="{7EB4E444-05E3-4AE6-B549-6EEF6919F103}" srcOrd="0" destOrd="0" presId="urn:microsoft.com/office/officeart/2008/layout/PictureStrips"/>
    <dgm:cxn modelId="{68A0096E-3B01-4A42-9822-C79AB1A0740B}" type="presOf" srcId="{2BCB8EB6-CFD9-47FF-890E-3486534A1623}" destId="{F5685DC3-1E2B-4A38-82F9-3ED5E8DCB79D}" srcOrd="0" destOrd="0" presId="urn:microsoft.com/office/officeart/2008/layout/PictureStrips"/>
    <dgm:cxn modelId="{6BFCDB7A-1683-4B71-87CB-BEB574887FA6}" srcId="{C7EBD39F-CD88-48D4-9DCE-B1544F852022}" destId="{1D5ACE65-36AB-470D-8D87-AD9A1ABDE045}" srcOrd="3" destOrd="0" parTransId="{1F57A73B-B976-4084-9B1F-E0DC64164DC9}" sibTransId="{F0324348-AEF5-4595-A51F-E60C59150CAB}"/>
    <dgm:cxn modelId="{0BDAEF40-44B1-474C-8782-41C0FAF2E23A}" type="presOf" srcId="{08727A13-8120-4DEC-8278-8EF1E066F3FC}" destId="{A725ED92-6381-4B17-B459-120ED6078FEE}" srcOrd="0" destOrd="0" presId="urn:microsoft.com/office/officeart/2008/layout/PictureStrips"/>
    <dgm:cxn modelId="{88520262-04DF-4A37-8D10-E673131FD71C}" srcId="{C7EBD39F-CD88-48D4-9DCE-B1544F852022}" destId="{08727A13-8120-4DEC-8278-8EF1E066F3FC}" srcOrd="0" destOrd="0" parTransId="{A142E696-06A1-46EC-9B52-18E29990BFFE}" sibTransId="{8BA94503-DFFB-48D9-82DD-97730551DA2C}"/>
    <dgm:cxn modelId="{CF73855C-7CE6-4D29-99B2-CCB0908C6B1E}" type="presParOf" srcId="{6680B1A2-5043-4E8F-8ACA-EE9F52827073}" destId="{074182B0-E26C-434C-AFC5-40BC2318625A}" srcOrd="0" destOrd="0" presId="urn:microsoft.com/office/officeart/2008/layout/PictureStrips"/>
    <dgm:cxn modelId="{BADAE81F-62B7-4BAF-96B2-50444960F2A6}" type="presParOf" srcId="{074182B0-E26C-434C-AFC5-40BC2318625A}" destId="{A725ED92-6381-4B17-B459-120ED6078FEE}" srcOrd="0" destOrd="0" presId="urn:microsoft.com/office/officeart/2008/layout/PictureStrips"/>
    <dgm:cxn modelId="{086CAD71-FF4F-4B24-BAFA-C1CC4D695D5A}" type="presParOf" srcId="{074182B0-E26C-434C-AFC5-40BC2318625A}" destId="{A1D850D9-930E-48E4-A7A2-4E5DBEB8C06D}" srcOrd="1" destOrd="0" presId="urn:microsoft.com/office/officeart/2008/layout/PictureStrips"/>
    <dgm:cxn modelId="{3DE265EE-A18D-486E-8EE0-44D74CD5735B}" type="presParOf" srcId="{6680B1A2-5043-4E8F-8ACA-EE9F52827073}" destId="{5F61D664-C775-41E7-A7B5-DA90A2BF9A03}" srcOrd="1" destOrd="0" presId="urn:microsoft.com/office/officeart/2008/layout/PictureStrips"/>
    <dgm:cxn modelId="{4E50FE1B-E45C-4CC8-863E-43F85AC86042}" type="presParOf" srcId="{6680B1A2-5043-4E8F-8ACA-EE9F52827073}" destId="{DF485E3C-ECDD-4255-82E0-C604D12A16EA}" srcOrd="2" destOrd="0" presId="urn:microsoft.com/office/officeart/2008/layout/PictureStrips"/>
    <dgm:cxn modelId="{AD3FB419-365E-47AF-9713-D443AE7C08C8}" type="presParOf" srcId="{DF485E3C-ECDD-4255-82E0-C604D12A16EA}" destId="{F5685DC3-1E2B-4A38-82F9-3ED5E8DCB79D}" srcOrd="0" destOrd="0" presId="urn:microsoft.com/office/officeart/2008/layout/PictureStrips"/>
    <dgm:cxn modelId="{30808C98-CADA-4059-8D2E-AB8E134D0CCE}" type="presParOf" srcId="{DF485E3C-ECDD-4255-82E0-C604D12A16EA}" destId="{1F3F69E8-7960-47C8-88D9-9143A69E95E0}" srcOrd="1" destOrd="0" presId="urn:microsoft.com/office/officeart/2008/layout/PictureStrips"/>
    <dgm:cxn modelId="{8765B06C-10BF-40FD-81FC-E4112AC9E2AB}" type="presParOf" srcId="{6680B1A2-5043-4E8F-8ACA-EE9F52827073}" destId="{290B8155-C466-4A3A-A44C-67CB7F856F75}" srcOrd="3" destOrd="0" presId="urn:microsoft.com/office/officeart/2008/layout/PictureStrips"/>
    <dgm:cxn modelId="{CAF73653-180D-41B7-959E-ECCBE722F711}" type="presParOf" srcId="{6680B1A2-5043-4E8F-8ACA-EE9F52827073}" destId="{E194866F-CDF2-4EC2-9D6D-DC9D88EEDD49}" srcOrd="4" destOrd="0" presId="urn:microsoft.com/office/officeart/2008/layout/PictureStrips"/>
    <dgm:cxn modelId="{8C11E641-1745-4E45-BF6B-7CBB98C8280C}" type="presParOf" srcId="{E194866F-CDF2-4EC2-9D6D-DC9D88EEDD49}" destId="{A2F08A40-CDA0-403C-A0FA-5545881FD544}" srcOrd="0" destOrd="0" presId="urn:microsoft.com/office/officeart/2008/layout/PictureStrips"/>
    <dgm:cxn modelId="{28FD8B6D-173F-454A-ACEE-CA5C0B6DAC55}" type="presParOf" srcId="{E194866F-CDF2-4EC2-9D6D-DC9D88EEDD49}" destId="{7BCFEAE9-5273-442C-BB5C-95D26691F812}" srcOrd="1" destOrd="0" presId="urn:microsoft.com/office/officeart/2008/layout/PictureStrips"/>
    <dgm:cxn modelId="{D83F5E4D-3818-482E-8804-2747901839C6}" type="presParOf" srcId="{6680B1A2-5043-4E8F-8ACA-EE9F52827073}" destId="{816EF776-1C9E-45A5-BBC2-39BCAE6DE9C6}" srcOrd="5" destOrd="0" presId="urn:microsoft.com/office/officeart/2008/layout/PictureStrips"/>
    <dgm:cxn modelId="{420C9848-8E3F-49B9-9A91-B63CA4E3A0D4}" type="presParOf" srcId="{6680B1A2-5043-4E8F-8ACA-EE9F52827073}" destId="{DCDF8655-6325-4F57-97F3-290860C7BB4D}" srcOrd="6" destOrd="0" presId="urn:microsoft.com/office/officeart/2008/layout/PictureStrips"/>
    <dgm:cxn modelId="{AF9C5930-F145-4FE6-9281-A3016B004D98}" type="presParOf" srcId="{DCDF8655-6325-4F57-97F3-290860C7BB4D}" destId="{7EB4E444-05E3-4AE6-B549-6EEF6919F103}" srcOrd="0" destOrd="0" presId="urn:microsoft.com/office/officeart/2008/layout/PictureStrips"/>
    <dgm:cxn modelId="{97465A5D-4FDD-40C2-A61F-9D6633F1B9F9}" type="presParOf" srcId="{DCDF8655-6325-4F57-97F3-290860C7BB4D}" destId="{74A5206B-452C-42FB-BFCE-BABBF523234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BD39F-CD88-48D4-9DCE-B1544F85202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27A13-8120-4DEC-8278-8EF1E066F3FC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r"/>
          <a:r>
            <a:rPr lang="en-US" dirty="0" smtClean="0"/>
            <a:t>    Great Wall Toys King Tiger</a:t>
          </a:r>
          <a:br>
            <a:rPr lang="en-US" dirty="0" smtClean="0"/>
          </a:br>
          <a:r>
            <a:rPr lang="en-US" dirty="0" smtClean="0"/>
            <a:t>GWT2203-1 (</a:t>
          </a:r>
          <a:r>
            <a:rPr lang="ru-RU" dirty="0" smtClean="0"/>
            <a:t>Хаки зелёный</a:t>
          </a:r>
          <a:r>
            <a:rPr lang="en-US" dirty="0" smtClean="0"/>
            <a:t>)</a:t>
          </a:r>
          <a:endParaRPr lang="ru-RU" dirty="0"/>
        </a:p>
      </dgm:t>
    </dgm:pt>
    <dgm:pt modelId="{A142E696-06A1-46EC-9B52-18E29990BFFE}" type="parTrans" cxnId="{88520262-04DF-4A37-8D10-E673131FD71C}">
      <dgm:prSet/>
      <dgm:spPr/>
      <dgm:t>
        <a:bodyPr/>
        <a:lstStyle/>
        <a:p>
          <a:endParaRPr lang="ru-RU"/>
        </a:p>
      </dgm:t>
    </dgm:pt>
    <dgm:pt modelId="{8BA94503-DFFB-48D9-82DD-97730551DA2C}" type="sibTrans" cxnId="{88520262-04DF-4A37-8D10-E673131FD71C}">
      <dgm:prSet/>
      <dgm:spPr/>
      <dgm:t>
        <a:bodyPr/>
        <a:lstStyle/>
        <a:p>
          <a:endParaRPr lang="ru-RU"/>
        </a:p>
      </dgm:t>
    </dgm:pt>
    <dgm:pt modelId="{2BCB8EB6-CFD9-47FF-890E-3486534A1623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r"/>
          <a:r>
            <a:rPr lang="en-US" dirty="0" smtClean="0"/>
            <a:t>Great Wall Toys King Tiger </a:t>
          </a:r>
          <a:br>
            <a:rPr lang="en-US" dirty="0" smtClean="0"/>
          </a:br>
          <a:r>
            <a:rPr lang="en-US" dirty="0" smtClean="0"/>
            <a:t>GWT2203-</a:t>
          </a:r>
          <a:r>
            <a:rPr lang="ru-RU" dirty="0" smtClean="0"/>
            <a:t>2 </a:t>
          </a:r>
          <a:r>
            <a:rPr lang="en-US" dirty="0" smtClean="0"/>
            <a:t>(</a:t>
          </a:r>
          <a:r>
            <a:rPr lang="ru-RU" dirty="0" smtClean="0"/>
            <a:t>Хаки </a:t>
          </a:r>
          <a:r>
            <a:rPr lang="uk-UA" dirty="0" err="1" smtClean="0"/>
            <a:t>фиолетов</a:t>
          </a:r>
          <a:r>
            <a:rPr lang="ru-RU" dirty="0" err="1" smtClean="0"/>
            <a:t>ый</a:t>
          </a:r>
          <a:r>
            <a:rPr lang="en-US" dirty="0" smtClean="0"/>
            <a:t>)</a:t>
          </a:r>
          <a:endParaRPr lang="ru-RU" dirty="0"/>
        </a:p>
      </dgm:t>
    </dgm:pt>
    <dgm:pt modelId="{DD399B24-41E3-48B2-A44C-5B8A82D597C7}" type="parTrans" cxnId="{04DB4EEA-3AE0-4B68-B86E-8BFB24FA14B2}">
      <dgm:prSet/>
      <dgm:spPr/>
      <dgm:t>
        <a:bodyPr/>
        <a:lstStyle/>
        <a:p>
          <a:endParaRPr lang="ru-RU"/>
        </a:p>
      </dgm:t>
    </dgm:pt>
    <dgm:pt modelId="{4AACAF39-CF53-43B1-8B70-0B4799B9D5A9}" type="sibTrans" cxnId="{04DB4EEA-3AE0-4B68-B86E-8BFB24FA14B2}">
      <dgm:prSet/>
      <dgm:spPr/>
      <dgm:t>
        <a:bodyPr/>
        <a:lstStyle/>
        <a:p>
          <a:endParaRPr lang="ru-RU"/>
        </a:p>
      </dgm:t>
    </dgm:pt>
    <dgm:pt modelId="{507276D5-6AE7-4D16-8978-49CEBD4CCF57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r"/>
          <a:r>
            <a:rPr lang="en-US" dirty="0" smtClean="0"/>
            <a:t>Great Wall Toys King Tiger </a:t>
          </a:r>
          <a:br>
            <a:rPr lang="en-US" dirty="0" smtClean="0"/>
          </a:br>
          <a:r>
            <a:rPr lang="en-US" dirty="0" smtClean="0"/>
            <a:t>GWT2203-</a:t>
          </a:r>
          <a:r>
            <a:rPr lang="ru-RU" dirty="0" smtClean="0"/>
            <a:t>3</a:t>
          </a:r>
          <a:r>
            <a:rPr lang="en-US" dirty="0" smtClean="0"/>
            <a:t> (</a:t>
          </a:r>
          <a:r>
            <a:rPr lang="ru-RU" dirty="0" smtClean="0"/>
            <a:t>Хаки синий</a:t>
          </a:r>
          <a:r>
            <a:rPr lang="en-US" dirty="0" smtClean="0"/>
            <a:t>)</a:t>
          </a:r>
          <a:endParaRPr lang="ru-RU" dirty="0"/>
        </a:p>
      </dgm:t>
    </dgm:pt>
    <dgm:pt modelId="{2F47D557-5C4D-4E03-8A07-D3F62F0404CB}" type="parTrans" cxnId="{6FEF1A6F-7785-4169-9E6D-8AC344DBD526}">
      <dgm:prSet/>
      <dgm:spPr/>
      <dgm:t>
        <a:bodyPr/>
        <a:lstStyle/>
        <a:p>
          <a:endParaRPr lang="ru-RU"/>
        </a:p>
      </dgm:t>
    </dgm:pt>
    <dgm:pt modelId="{E228D69B-6A2D-4D81-B38B-8B45E30F6B7E}" type="sibTrans" cxnId="{6FEF1A6F-7785-4169-9E6D-8AC344DBD526}">
      <dgm:prSet/>
      <dgm:spPr/>
      <dgm:t>
        <a:bodyPr/>
        <a:lstStyle/>
        <a:p>
          <a:endParaRPr lang="ru-RU"/>
        </a:p>
      </dgm:t>
    </dgm:pt>
    <dgm:pt modelId="{1D5ACE65-36AB-470D-8D87-AD9A1ABDE045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r"/>
          <a:r>
            <a:rPr lang="en-US" dirty="0" smtClean="0"/>
            <a:t>Great Wall Toys King Tiger </a:t>
          </a:r>
          <a:br>
            <a:rPr lang="en-US" dirty="0" smtClean="0"/>
          </a:br>
          <a:r>
            <a:rPr lang="en-US" dirty="0" smtClean="0"/>
            <a:t>GWT2203-</a:t>
          </a:r>
          <a:r>
            <a:rPr lang="ru-RU" dirty="0" smtClean="0"/>
            <a:t>4</a:t>
          </a:r>
          <a:r>
            <a:rPr lang="en-US" dirty="0" smtClean="0"/>
            <a:t> (</a:t>
          </a:r>
          <a:r>
            <a:rPr lang="ru-RU" dirty="0" smtClean="0"/>
            <a:t>Хаки серый</a:t>
          </a:r>
          <a:r>
            <a:rPr lang="en-US" dirty="0" smtClean="0"/>
            <a:t>)</a:t>
          </a:r>
          <a:endParaRPr lang="ru-RU" dirty="0"/>
        </a:p>
      </dgm:t>
    </dgm:pt>
    <dgm:pt modelId="{1F57A73B-B976-4084-9B1F-E0DC64164DC9}" type="parTrans" cxnId="{6BFCDB7A-1683-4B71-87CB-BEB574887FA6}">
      <dgm:prSet/>
      <dgm:spPr/>
      <dgm:t>
        <a:bodyPr/>
        <a:lstStyle/>
        <a:p>
          <a:endParaRPr lang="ru-RU"/>
        </a:p>
      </dgm:t>
    </dgm:pt>
    <dgm:pt modelId="{F0324348-AEF5-4595-A51F-E60C59150CAB}" type="sibTrans" cxnId="{6BFCDB7A-1683-4B71-87CB-BEB574887FA6}">
      <dgm:prSet/>
      <dgm:spPr/>
      <dgm:t>
        <a:bodyPr/>
        <a:lstStyle/>
        <a:p>
          <a:endParaRPr lang="ru-RU"/>
        </a:p>
      </dgm:t>
    </dgm:pt>
    <dgm:pt modelId="{6680B1A2-5043-4E8F-8ACA-EE9F52827073}" type="pres">
      <dgm:prSet presAssocID="{C7EBD39F-CD88-48D4-9DCE-B1544F8520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182B0-E26C-434C-AFC5-40BC2318625A}" type="pres">
      <dgm:prSet presAssocID="{08727A13-8120-4DEC-8278-8EF1E066F3FC}" presName="composite" presStyleCnt="0"/>
      <dgm:spPr/>
    </dgm:pt>
    <dgm:pt modelId="{A725ED92-6381-4B17-B459-120ED6078FEE}" type="pres">
      <dgm:prSet presAssocID="{08727A13-8120-4DEC-8278-8EF1E066F3FC}" presName="rect1" presStyleLbl="trAlignAcc1" presStyleIdx="0" presStyleCnt="4" custScaleX="19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850D9-930E-48E4-A7A2-4E5DBEB8C06D}" type="pres">
      <dgm:prSet presAssocID="{08727A13-8120-4DEC-8278-8EF1E066F3FC}" presName="rect2" presStyleLbl="fgImgPlace1" presStyleIdx="0" presStyleCnt="4" custScaleX="176374" custScaleY="80132" custLinFactX="-55255" custLinFactNeighborX="-100000" custLinFactNeighborY="76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61D664-C775-41E7-A7B5-DA90A2BF9A03}" type="pres">
      <dgm:prSet presAssocID="{8BA94503-DFFB-48D9-82DD-97730551DA2C}" presName="sibTrans" presStyleCnt="0"/>
      <dgm:spPr/>
    </dgm:pt>
    <dgm:pt modelId="{DF485E3C-ECDD-4255-82E0-C604D12A16EA}" type="pres">
      <dgm:prSet presAssocID="{2BCB8EB6-CFD9-47FF-890E-3486534A1623}" presName="composite" presStyleCnt="0"/>
      <dgm:spPr/>
    </dgm:pt>
    <dgm:pt modelId="{F5685DC3-1E2B-4A38-82F9-3ED5E8DCB79D}" type="pres">
      <dgm:prSet presAssocID="{2BCB8EB6-CFD9-47FF-890E-3486534A1623}" presName="rect1" presStyleLbl="trAlignAcc1" presStyleIdx="1" presStyleCnt="4" custScaleX="19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F69E8-7960-47C8-88D9-9143A69E95E0}" type="pres">
      <dgm:prSet presAssocID="{2BCB8EB6-CFD9-47FF-890E-3486534A1623}" presName="rect2" presStyleLbl="fgImgPlace1" presStyleIdx="1" presStyleCnt="4" custScaleX="205146" custScaleY="80132" custLinFactX="-46067" custLinFactNeighborX="-100000" custLinFactNeighborY="93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0B8155-C466-4A3A-A44C-67CB7F856F75}" type="pres">
      <dgm:prSet presAssocID="{4AACAF39-CF53-43B1-8B70-0B4799B9D5A9}" presName="sibTrans" presStyleCnt="0"/>
      <dgm:spPr/>
    </dgm:pt>
    <dgm:pt modelId="{E194866F-CDF2-4EC2-9D6D-DC9D88EEDD49}" type="pres">
      <dgm:prSet presAssocID="{507276D5-6AE7-4D16-8978-49CEBD4CCF57}" presName="composite" presStyleCnt="0"/>
      <dgm:spPr/>
    </dgm:pt>
    <dgm:pt modelId="{A2F08A40-CDA0-403C-A0FA-5545881FD544}" type="pres">
      <dgm:prSet presAssocID="{507276D5-6AE7-4D16-8978-49CEBD4CCF57}" presName="rect1" presStyleLbl="trAlignAcc1" presStyleIdx="2" presStyleCnt="4" custScaleX="19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FEAE9-5273-442C-BB5C-95D26691F812}" type="pres">
      <dgm:prSet presAssocID="{507276D5-6AE7-4D16-8978-49CEBD4CCF57}" presName="rect2" presStyleLbl="fgImgPlace1" presStyleIdx="2" presStyleCnt="4" custScaleX="201326" custScaleY="80132" custLinFactX="-44157" custLinFactNeighborX="-100000" custLinFactNeighborY="1603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6EF776-1C9E-45A5-BBC2-39BCAE6DE9C6}" type="pres">
      <dgm:prSet presAssocID="{E228D69B-6A2D-4D81-B38B-8B45E30F6B7E}" presName="sibTrans" presStyleCnt="0"/>
      <dgm:spPr/>
    </dgm:pt>
    <dgm:pt modelId="{DCDF8655-6325-4F57-97F3-290860C7BB4D}" type="pres">
      <dgm:prSet presAssocID="{1D5ACE65-36AB-470D-8D87-AD9A1ABDE045}" presName="composite" presStyleCnt="0"/>
      <dgm:spPr/>
    </dgm:pt>
    <dgm:pt modelId="{7EB4E444-05E3-4AE6-B549-6EEF6919F103}" type="pres">
      <dgm:prSet presAssocID="{1D5ACE65-36AB-470D-8D87-AD9A1ABDE045}" presName="rect1" presStyleLbl="trAlignAcc1" presStyleIdx="3" presStyleCnt="4" custScaleX="19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5206B-452C-42FB-BFCE-BABBF5232340}" type="pres">
      <dgm:prSet presAssocID="{1D5ACE65-36AB-470D-8D87-AD9A1ABDE045}" presName="rect2" presStyleLbl="fgImgPlace1" presStyleIdx="3" presStyleCnt="4" custScaleX="199565" custScaleY="75181" custLinFactX="-43659" custLinFactNeighborX="-100000" custLinFactNeighborY="1493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FEF1A6F-7785-4169-9E6D-8AC344DBD526}" srcId="{C7EBD39F-CD88-48D4-9DCE-B1544F852022}" destId="{507276D5-6AE7-4D16-8978-49CEBD4CCF57}" srcOrd="2" destOrd="0" parTransId="{2F47D557-5C4D-4E03-8A07-D3F62F0404CB}" sibTransId="{E228D69B-6A2D-4D81-B38B-8B45E30F6B7E}"/>
    <dgm:cxn modelId="{6BFCDB7A-1683-4B71-87CB-BEB574887FA6}" srcId="{C7EBD39F-CD88-48D4-9DCE-B1544F852022}" destId="{1D5ACE65-36AB-470D-8D87-AD9A1ABDE045}" srcOrd="3" destOrd="0" parTransId="{1F57A73B-B976-4084-9B1F-E0DC64164DC9}" sibTransId="{F0324348-AEF5-4595-A51F-E60C59150CAB}"/>
    <dgm:cxn modelId="{F3D709B1-E5E4-4A33-978C-ED9E5A9547D5}" type="presOf" srcId="{C7EBD39F-CD88-48D4-9DCE-B1544F852022}" destId="{6680B1A2-5043-4E8F-8ACA-EE9F52827073}" srcOrd="0" destOrd="0" presId="urn:microsoft.com/office/officeart/2008/layout/PictureStrips"/>
    <dgm:cxn modelId="{88520262-04DF-4A37-8D10-E673131FD71C}" srcId="{C7EBD39F-CD88-48D4-9DCE-B1544F852022}" destId="{08727A13-8120-4DEC-8278-8EF1E066F3FC}" srcOrd="0" destOrd="0" parTransId="{A142E696-06A1-46EC-9B52-18E29990BFFE}" sibTransId="{8BA94503-DFFB-48D9-82DD-97730551DA2C}"/>
    <dgm:cxn modelId="{530E6983-A3BE-4041-A7AB-0EC97BF29E17}" type="presOf" srcId="{2BCB8EB6-CFD9-47FF-890E-3486534A1623}" destId="{F5685DC3-1E2B-4A38-82F9-3ED5E8DCB79D}" srcOrd="0" destOrd="0" presId="urn:microsoft.com/office/officeart/2008/layout/PictureStrips"/>
    <dgm:cxn modelId="{DF5C8505-E089-4B2F-85F2-EB2FD483BDFD}" type="presOf" srcId="{08727A13-8120-4DEC-8278-8EF1E066F3FC}" destId="{A725ED92-6381-4B17-B459-120ED6078FEE}" srcOrd="0" destOrd="0" presId="urn:microsoft.com/office/officeart/2008/layout/PictureStrips"/>
    <dgm:cxn modelId="{F9EF9FE9-616C-42E4-8C0F-24BF5CAAEB85}" type="presOf" srcId="{1D5ACE65-36AB-470D-8D87-AD9A1ABDE045}" destId="{7EB4E444-05E3-4AE6-B549-6EEF6919F103}" srcOrd="0" destOrd="0" presId="urn:microsoft.com/office/officeart/2008/layout/PictureStrips"/>
    <dgm:cxn modelId="{04DB4EEA-3AE0-4B68-B86E-8BFB24FA14B2}" srcId="{C7EBD39F-CD88-48D4-9DCE-B1544F852022}" destId="{2BCB8EB6-CFD9-47FF-890E-3486534A1623}" srcOrd="1" destOrd="0" parTransId="{DD399B24-41E3-48B2-A44C-5B8A82D597C7}" sibTransId="{4AACAF39-CF53-43B1-8B70-0B4799B9D5A9}"/>
    <dgm:cxn modelId="{5774DF04-D5F0-43DA-ABCB-568F1E3C91DF}" type="presOf" srcId="{507276D5-6AE7-4D16-8978-49CEBD4CCF57}" destId="{A2F08A40-CDA0-403C-A0FA-5545881FD544}" srcOrd="0" destOrd="0" presId="urn:microsoft.com/office/officeart/2008/layout/PictureStrips"/>
    <dgm:cxn modelId="{72E2F62A-D626-4706-B516-61614D5A9CB6}" type="presParOf" srcId="{6680B1A2-5043-4E8F-8ACA-EE9F52827073}" destId="{074182B0-E26C-434C-AFC5-40BC2318625A}" srcOrd="0" destOrd="0" presId="urn:microsoft.com/office/officeart/2008/layout/PictureStrips"/>
    <dgm:cxn modelId="{081EABD2-A124-4F1B-BDC1-4A373875A4B1}" type="presParOf" srcId="{074182B0-E26C-434C-AFC5-40BC2318625A}" destId="{A725ED92-6381-4B17-B459-120ED6078FEE}" srcOrd="0" destOrd="0" presId="urn:microsoft.com/office/officeart/2008/layout/PictureStrips"/>
    <dgm:cxn modelId="{83FC341C-E929-428C-BBC5-F8EEDCD1C6FA}" type="presParOf" srcId="{074182B0-E26C-434C-AFC5-40BC2318625A}" destId="{A1D850D9-930E-48E4-A7A2-4E5DBEB8C06D}" srcOrd="1" destOrd="0" presId="urn:microsoft.com/office/officeart/2008/layout/PictureStrips"/>
    <dgm:cxn modelId="{F7B3F66B-E88A-440E-9627-290B4973AB25}" type="presParOf" srcId="{6680B1A2-5043-4E8F-8ACA-EE9F52827073}" destId="{5F61D664-C775-41E7-A7B5-DA90A2BF9A03}" srcOrd="1" destOrd="0" presId="urn:microsoft.com/office/officeart/2008/layout/PictureStrips"/>
    <dgm:cxn modelId="{D298E919-293F-4700-B70F-2A5AF31FDD84}" type="presParOf" srcId="{6680B1A2-5043-4E8F-8ACA-EE9F52827073}" destId="{DF485E3C-ECDD-4255-82E0-C604D12A16EA}" srcOrd="2" destOrd="0" presId="urn:microsoft.com/office/officeart/2008/layout/PictureStrips"/>
    <dgm:cxn modelId="{A46451B5-102F-4467-8027-05EDA92D89E1}" type="presParOf" srcId="{DF485E3C-ECDD-4255-82E0-C604D12A16EA}" destId="{F5685DC3-1E2B-4A38-82F9-3ED5E8DCB79D}" srcOrd="0" destOrd="0" presId="urn:microsoft.com/office/officeart/2008/layout/PictureStrips"/>
    <dgm:cxn modelId="{C4F4E57A-BB25-4AE6-B3BF-27342541EC0F}" type="presParOf" srcId="{DF485E3C-ECDD-4255-82E0-C604D12A16EA}" destId="{1F3F69E8-7960-47C8-88D9-9143A69E95E0}" srcOrd="1" destOrd="0" presId="urn:microsoft.com/office/officeart/2008/layout/PictureStrips"/>
    <dgm:cxn modelId="{549B80A3-A499-4AB2-9B1E-FF91855189F1}" type="presParOf" srcId="{6680B1A2-5043-4E8F-8ACA-EE9F52827073}" destId="{290B8155-C466-4A3A-A44C-67CB7F856F75}" srcOrd="3" destOrd="0" presId="urn:microsoft.com/office/officeart/2008/layout/PictureStrips"/>
    <dgm:cxn modelId="{22807410-96F1-40F5-8DAE-758211276940}" type="presParOf" srcId="{6680B1A2-5043-4E8F-8ACA-EE9F52827073}" destId="{E194866F-CDF2-4EC2-9D6D-DC9D88EEDD49}" srcOrd="4" destOrd="0" presId="urn:microsoft.com/office/officeart/2008/layout/PictureStrips"/>
    <dgm:cxn modelId="{3283D82A-0EDD-4AC0-B1E4-CFE671C763AB}" type="presParOf" srcId="{E194866F-CDF2-4EC2-9D6D-DC9D88EEDD49}" destId="{A2F08A40-CDA0-403C-A0FA-5545881FD544}" srcOrd="0" destOrd="0" presId="urn:microsoft.com/office/officeart/2008/layout/PictureStrips"/>
    <dgm:cxn modelId="{91CC9E08-3BD3-459B-99C7-0F49D6AA9084}" type="presParOf" srcId="{E194866F-CDF2-4EC2-9D6D-DC9D88EEDD49}" destId="{7BCFEAE9-5273-442C-BB5C-95D26691F812}" srcOrd="1" destOrd="0" presId="urn:microsoft.com/office/officeart/2008/layout/PictureStrips"/>
    <dgm:cxn modelId="{94C5100E-AD1B-4381-BA4D-3FE33CADAF57}" type="presParOf" srcId="{6680B1A2-5043-4E8F-8ACA-EE9F52827073}" destId="{816EF776-1C9E-45A5-BBC2-39BCAE6DE9C6}" srcOrd="5" destOrd="0" presId="urn:microsoft.com/office/officeart/2008/layout/PictureStrips"/>
    <dgm:cxn modelId="{8962A4B2-F54B-471C-85E6-8606071810EB}" type="presParOf" srcId="{6680B1A2-5043-4E8F-8ACA-EE9F52827073}" destId="{DCDF8655-6325-4F57-97F3-290860C7BB4D}" srcOrd="6" destOrd="0" presId="urn:microsoft.com/office/officeart/2008/layout/PictureStrips"/>
    <dgm:cxn modelId="{716CA11F-42B3-4621-BF91-6731D1B5243F}" type="presParOf" srcId="{DCDF8655-6325-4F57-97F3-290860C7BB4D}" destId="{7EB4E444-05E3-4AE6-B549-6EEF6919F103}" srcOrd="0" destOrd="0" presId="urn:microsoft.com/office/officeart/2008/layout/PictureStrips"/>
    <dgm:cxn modelId="{BA5E92BF-A395-44C9-B4B7-E2634E96B412}" type="presParOf" srcId="{DCDF8655-6325-4F57-97F3-290860C7BB4D}" destId="{74A5206B-452C-42FB-BFCE-BABBF523234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5ED92-6381-4B17-B459-120ED6078FEE}">
      <dsp:nvSpPr>
        <dsp:cNvPr id="0" name=""/>
        <dsp:cNvSpPr/>
      </dsp:nvSpPr>
      <dsp:spPr>
        <a:xfrm>
          <a:off x="319967" y="176271"/>
          <a:ext cx="5336728" cy="843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649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   Great Wall Toys Tiger</a:t>
          </a:r>
          <a:br>
            <a:rPr lang="en-US" sz="2300" kern="1200" dirty="0" smtClean="0"/>
          </a:br>
          <a:r>
            <a:rPr lang="en-US" sz="2300" kern="1200" dirty="0" smtClean="0"/>
            <a:t>GWT2117-1 (</a:t>
          </a:r>
          <a:r>
            <a:rPr lang="ru-RU" sz="2300" kern="1200" dirty="0" smtClean="0"/>
            <a:t>Хаки зелёный</a:t>
          </a:r>
          <a:r>
            <a:rPr lang="en-US" sz="2300" kern="1200" dirty="0" smtClean="0"/>
            <a:t>)</a:t>
          </a:r>
          <a:endParaRPr lang="ru-RU" sz="2300" kern="1200" dirty="0"/>
        </a:p>
      </dsp:txBody>
      <dsp:txXfrm>
        <a:off x="319967" y="176271"/>
        <a:ext cx="5336728" cy="843970"/>
      </dsp:txXfrm>
    </dsp:sp>
    <dsp:sp modelId="{A1D850D9-930E-48E4-A7A2-4E5DBEB8C06D}">
      <dsp:nvSpPr>
        <dsp:cNvPr id="0" name=""/>
        <dsp:cNvSpPr/>
      </dsp:nvSpPr>
      <dsp:spPr>
        <a:xfrm>
          <a:off x="382634" y="210162"/>
          <a:ext cx="1041980" cy="7101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85DC3-1E2B-4A38-82F9-3ED5E8DCB79D}">
      <dsp:nvSpPr>
        <dsp:cNvPr id="0" name=""/>
        <dsp:cNvSpPr/>
      </dsp:nvSpPr>
      <dsp:spPr>
        <a:xfrm>
          <a:off x="319967" y="1150704"/>
          <a:ext cx="5336728" cy="843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649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Great Wall Toys Tiger </a:t>
          </a:r>
          <a:br>
            <a:rPr lang="en-US" sz="2300" kern="1200" dirty="0" smtClean="0"/>
          </a:br>
          <a:r>
            <a:rPr lang="en-US" sz="2300" kern="1200" dirty="0" smtClean="0"/>
            <a:t>GWT2117-</a:t>
          </a:r>
          <a:r>
            <a:rPr lang="ru-RU" sz="2300" kern="1200" dirty="0" smtClean="0"/>
            <a:t>2 </a:t>
          </a:r>
          <a:r>
            <a:rPr lang="en-US" sz="2300" kern="1200" dirty="0" smtClean="0"/>
            <a:t>(</a:t>
          </a:r>
          <a:r>
            <a:rPr lang="ru-RU" sz="2300" kern="1200" dirty="0" smtClean="0"/>
            <a:t>Хаки коричневый</a:t>
          </a:r>
          <a:r>
            <a:rPr lang="en-US" sz="2300" kern="1200" dirty="0" smtClean="0"/>
            <a:t>)</a:t>
          </a:r>
          <a:endParaRPr lang="ru-RU" sz="2300" kern="1200" dirty="0"/>
        </a:p>
      </dsp:txBody>
      <dsp:txXfrm>
        <a:off x="319967" y="1150704"/>
        <a:ext cx="5336728" cy="843970"/>
      </dsp:txXfrm>
    </dsp:sp>
    <dsp:sp modelId="{1F3F69E8-7960-47C8-88D9-9143A69E95E0}">
      <dsp:nvSpPr>
        <dsp:cNvPr id="0" name=""/>
        <dsp:cNvSpPr/>
      </dsp:nvSpPr>
      <dsp:spPr>
        <a:xfrm>
          <a:off x="351926" y="1199349"/>
          <a:ext cx="1211959" cy="71010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08A40-CDA0-403C-A0FA-5545881FD544}">
      <dsp:nvSpPr>
        <dsp:cNvPr id="0" name=""/>
        <dsp:cNvSpPr/>
      </dsp:nvSpPr>
      <dsp:spPr>
        <a:xfrm>
          <a:off x="319967" y="2125137"/>
          <a:ext cx="5336728" cy="843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649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Great Wall Toys Tiger </a:t>
          </a:r>
          <a:br>
            <a:rPr lang="en-US" sz="2300" kern="1200" dirty="0" smtClean="0"/>
          </a:br>
          <a:r>
            <a:rPr lang="en-US" sz="2300" kern="1200" dirty="0" smtClean="0"/>
            <a:t>GWT2117-</a:t>
          </a:r>
          <a:r>
            <a:rPr lang="ru-RU" sz="2300" kern="1200" dirty="0" smtClean="0"/>
            <a:t>3</a:t>
          </a:r>
          <a:r>
            <a:rPr lang="en-US" sz="2300" kern="1200" dirty="0" smtClean="0"/>
            <a:t> (</a:t>
          </a:r>
          <a:r>
            <a:rPr lang="ru-RU" sz="2300" kern="1200" dirty="0" smtClean="0"/>
            <a:t>Хаки синий</a:t>
          </a:r>
          <a:r>
            <a:rPr lang="en-US" sz="2300" kern="1200" dirty="0" smtClean="0"/>
            <a:t>)</a:t>
          </a:r>
          <a:endParaRPr lang="ru-RU" sz="2300" kern="1200" dirty="0"/>
        </a:p>
      </dsp:txBody>
      <dsp:txXfrm>
        <a:off x="319967" y="2125137"/>
        <a:ext cx="5336728" cy="843970"/>
      </dsp:txXfrm>
    </dsp:sp>
    <dsp:sp modelId="{7BCFEAE9-5273-442C-BB5C-95D26691F812}">
      <dsp:nvSpPr>
        <dsp:cNvPr id="0" name=""/>
        <dsp:cNvSpPr/>
      </dsp:nvSpPr>
      <dsp:spPr>
        <a:xfrm>
          <a:off x="374494" y="2233333"/>
          <a:ext cx="1189392" cy="71010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4E444-05E3-4AE6-B549-6EEF6919F103}">
      <dsp:nvSpPr>
        <dsp:cNvPr id="0" name=""/>
        <dsp:cNvSpPr/>
      </dsp:nvSpPr>
      <dsp:spPr>
        <a:xfrm>
          <a:off x="319967" y="3077632"/>
          <a:ext cx="5336728" cy="843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649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Great Wall Toys Tiger </a:t>
          </a:r>
          <a:br>
            <a:rPr lang="en-US" sz="2300" kern="1200" dirty="0" smtClean="0"/>
          </a:br>
          <a:r>
            <a:rPr lang="en-US" sz="2300" kern="1200" dirty="0" smtClean="0"/>
            <a:t>GWT2117-</a:t>
          </a:r>
          <a:r>
            <a:rPr lang="ru-RU" sz="2300" kern="1200" dirty="0" smtClean="0"/>
            <a:t>4</a:t>
          </a:r>
          <a:r>
            <a:rPr lang="en-US" sz="2300" kern="1200" dirty="0" smtClean="0"/>
            <a:t> (</a:t>
          </a:r>
          <a:r>
            <a:rPr lang="ru-RU" sz="2300" kern="1200" dirty="0" smtClean="0"/>
            <a:t>Серый</a:t>
          </a:r>
          <a:r>
            <a:rPr lang="en-US" sz="2300" kern="1200" dirty="0" smtClean="0"/>
            <a:t>)</a:t>
          </a:r>
          <a:endParaRPr lang="ru-RU" sz="2300" kern="1200" dirty="0"/>
        </a:p>
      </dsp:txBody>
      <dsp:txXfrm>
        <a:off x="319967" y="3077632"/>
        <a:ext cx="5336728" cy="843970"/>
      </dsp:txXfrm>
    </dsp:sp>
    <dsp:sp modelId="{74A5206B-452C-42FB-BFCE-BABBF5232340}">
      <dsp:nvSpPr>
        <dsp:cNvPr id="0" name=""/>
        <dsp:cNvSpPr/>
      </dsp:nvSpPr>
      <dsp:spPr>
        <a:xfrm>
          <a:off x="382637" y="3198026"/>
          <a:ext cx="1178988" cy="66623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5ED92-6381-4B17-B459-120ED6078FEE}">
      <dsp:nvSpPr>
        <dsp:cNvPr id="0" name=""/>
        <dsp:cNvSpPr/>
      </dsp:nvSpPr>
      <dsp:spPr>
        <a:xfrm>
          <a:off x="258231" y="183415"/>
          <a:ext cx="5316184" cy="8407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449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   Great Wall Toys </a:t>
          </a:r>
          <a:r>
            <a:rPr lang="en-US" sz="2300" kern="1200" dirty="0" smtClean="0"/>
            <a:t>King Tiger</a:t>
          </a:r>
          <a:r>
            <a:rPr lang="en-US" sz="2300" kern="1200" dirty="0" smtClean="0"/>
            <a:t/>
          </a:r>
          <a:br>
            <a:rPr lang="en-US" sz="2300" kern="1200" dirty="0" smtClean="0"/>
          </a:br>
          <a:r>
            <a:rPr lang="en-US" sz="2300" kern="1200" dirty="0" smtClean="0"/>
            <a:t>GWT2203-1 </a:t>
          </a:r>
          <a:r>
            <a:rPr lang="en-US" sz="2300" kern="1200" dirty="0" smtClean="0"/>
            <a:t>(</a:t>
          </a:r>
          <a:r>
            <a:rPr lang="ru-RU" sz="2300" kern="1200" dirty="0" smtClean="0"/>
            <a:t>Хаки зелёный</a:t>
          </a:r>
          <a:r>
            <a:rPr lang="en-US" sz="2300" kern="1200" dirty="0" smtClean="0"/>
            <a:t>)</a:t>
          </a:r>
          <a:endParaRPr lang="ru-RU" sz="2300" kern="1200" dirty="0"/>
        </a:p>
      </dsp:txBody>
      <dsp:txXfrm>
        <a:off x="258231" y="183415"/>
        <a:ext cx="5316184" cy="840721"/>
      </dsp:txXfrm>
    </dsp:sp>
    <dsp:sp modelId="{A1D850D9-930E-48E4-A7A2-4E5DBEB8C06D}">
      <dsp:nvSpPr>
        <dsp:cNvPr id="0" name=""/>
        <dsp:cNvSpPr/>
      </dsp:nvSpPr>
      <dsp:spPr>
        <a:xfrm>
          <a:off x="320657" y="217175"/>
          <a:ext cx="1037969" cy="70737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85DC3-1E2B-4A38-82F9-3ED5E8DCB79D}">
      <dsp:nvSpPr>
        <dsp:cNvPr id="0" name=""/>
        <dsp:cNvSpPr/>
      </dsp:nvSpPr>
      <dsp:spPr>
        <a:xfrm>
          <a:off x="258231" y="1154096"/>
          <a:ext cx="5316184" cy="8407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449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Great Wall Toys </a:t>
          </a:r>
          <a:r>
            <a:rPr lang="en-US" sz="2300" kern="1200" dirty="0" smtClean="0"/>
            <a:t>King Tiger </a:t>
          </a:r>
          <a:r>
            <a:rPr lang="en-US" sz="2300" kern="1200" dirty="0" smtClean="0"/>
            <a:t/>
          </a:r>
          <a:br>
            <a:rPr lang="en-US" sz="2300" kern="1200" dirty="0" smtClean="0"/>
          </a:br>
          <a:r>
            <a:rPr lang="en-US" sz="2300" kern="1200" dirty="0" smtClean="0"/>
            <a:t>GWT2203-</a:t>
          </a:r>
          <a:r>
            <a:rPr lang="ru-RU" sz="2300" kern="1200" dirty="0" smtClean="0"/>
            <a:t>2 </a:t>
          </a:r>
          <a:r>
            <a:rPr lang="en-US" sz="2300" kern="1200" dirty="0" smtClean="0"/>
            <a:t>(</a:t>
          </a:r>
          <a:r>
            <a:rPr lang="ru-RU" sz="2300" kern="1200" dirty="0" smtClean="0"/>
            <a:t>Хаки </a:t>
          </a:r>
          <a:r>
            <a:rPr lang="uk-UA" sz="2300" kern="1200" dirty="0" err="1" smtClean="0"/>
            <a:t>фиолетов</a:t>
          </a:r>
          <a:r>
            <a:rPr lang="ru-RU" sz="2300" kern="1200" dirty="0" err="1" smtClean="0"/>
            <a:t>ый</a:t>
          </a:r>
          <a:r>
            <a:rPr lang="en-US" sz="2300" kern="1200" dirty="0" smtClean="0"/>
            <a:t>)</a:t>
          </a:r>
          <a:endParaRPr lang="ru-RU" sz="2300" kern="1200" dirty="0"/>
        </a:p>
      </dsp:txBody>
      <dsp:txXfrm>
        <a:off x="258231" y="1154096"/>
        <a:ext cx="5316184" cy="840721"/>
      </dsp:txXfrm>
    </dsp:sp>
    <dsp:sp modelId="{1F3F69E8-7960-47C8-88D9-9143A69E95E0}">
      <dsp:nvSpPr>
        <dsp:cNvPr id="0" name=""/>
        <dsp:cNvSpPr/>
      </dsp:nvSpPr>
      <dsp:spPr>
        <a:xfrm>
          <a:off x="290066" y="1202554"/>
          <a:ext cx="1207294" cy="70737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08A40-CDA0-403C-A0FA-5545881FD544}">
      <dsp:nvSpPr>
        <dsp:cNvPr id="0" name=""/>
        <dsp:cNvSpPr/>
      </dsp:nvSpPr>
      <dsp:spPr>
        <a:xfrm>
          <a:off x="258231" y="2124778"/>
          <a:ext cx="5316184" cy="8407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449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Great Wall Toys </a:t>
          </a:r>
          <a:r>
            <a:rPr lang="en-US" sz="2300" kern="1200" dirty="0" smtClean="0"/>
            <a:t>King Tiger </a:t>
          </a:r>
          <a:r>
            <a:rPr lang="en-US" sz="2300" kern="1200" dirty="0" smtClean="0"/>
            <a:t/>
          </a:r>
          <a:br>
            <a:rPr lang="en-US" sz="2300" kern="1200" dirty="0" smtClean="0"/>
          </a:br>
          <a:r>
            <a:rPr lang="en-US" sz="2300" kern="1200" dirty="0" smtClean="0"/>
            <a:t>GWT2203-</a:t>
          </a:r>
          <a:r>
            <a:rPr lang="ru-RU" sz="2300" kern="1200" dirty="0" smtClean="0"/>
            <a:t>3</a:t>
          </a:r>
          <a:r>
            <a:rPr lang="en-US" sz="2300" kern="1200" dirty="0" smtClean="0"/>
            <a:t> (</a:t>
          </a:r>
          <a:r>
            <a:rPr lang="ru-RU" sz="2300" kern="1200" dirty="0" smtClean="0"/>
            <a:t>Хаки синий</a:t>
          </a:r>
          <a:r>
            <a:rPr lang="en-US" sz="2300" kern="1200" dirty="0" smtClean="0"/>
            <a:t>)</a:t>
          </a:r>
          <a:endParaRPr lang="ru-RU" sz="2300" kern="1200" dirty="0"/>
        </a:p>
      </dsp:txBody>
      <dsp:txXfrm>
        <a:off x="258231" y="2124778"/>
        <a:ext cx="5316184" cy="840721"/>
      </dsp:txXfrm>
    </dsp:sp>
    <dsp:sp modelId="{7BCFEAE9-5273-442C-BB5C-95D26691F812}">
      <dsp:nvSpPr>
        <dsp:cNvPr id="0" name=""/>
        <dsp:cNvSpPr/>
      </dsp:nvSpPr>
      <dsp:spPr>
        <a:xfrm>
          <a:off x="312547" y="2232557"/>
          <a:ext cx="1184813" cy="70737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4E444-05E3-4AE6-B549-6EEF6919F103}">
      <dsp:nvSpPr>
        <dsp:cNvPr id="0" name=""/>
        <dsp:cNvSpPr/>
      </dsp:nvSpPr>
      <dsp:spPr>
        <a:xfrm>
          <a:off x="258231" y="3073607"/>
          <a:ext cx="5316184" cy="8407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449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Great Wall Toys </a:t>
          </a:r>
          <a:r>
            <a:rPr lang="en-US" sz="2300" kern="1200" dirty="0" smtClean="0"/>
            <a:t>King Tiger </a:t>
          </a:r>
          <a:r>
            <a:rPr lang="en-US" sz="2300" kern="1200" dirty="0" smtClean="0"/>
            <a:t/>
          </a:r>
          <a:br>
            <a:rPr lang="en-US" sz="2300" kern="1200" dirty="0" smtClean="0"/>
          </a:br>
          <a:r>
            <a:rPr lang="en-US" sz="2300" kern="1200" dirty="0" smtClean="0"/>
            <a:t>GWT2203-</a:t>
          </a:r>
          <a:r>
            <a:rPr lang="ru-RU" sz="2300" kern="1200" dirty="0" smtClean="0"/>
            <a:t>4</a:t>
          </a:r>
          <a:r>
            <a:rPr lang="en-US" sz="2300" kern="1200" dirty="0" smtClean="0"/>
            <a:t> </a:t>
          </a:r>
          <a:r>
            <a:rPr lang="en-US" sz="2300" kern="1200" dirty="0" smtClean="0"/>
            <a:t>(</a:t>
          </a:r>
          <a:r>
            <a:rPr lang="ru-RU" sz="2300" kern="1200" dirty="0" smtClean="0"/>
            <a:t>Хаки серый</a:t>
          </a:r>
          <a:r>
            <a:rPr lang="en-US" sz="2300" kern="1200" dirty="0" smtClean="0"/>
            <a:t>)</a:t>
          </a:r>
          <a:endParaRPr lang="ru-RU" sz="2300" kern="1200" dirty="0"/>
        </a:p>
      </dsp:txBody>
      <dsp:txXfrm>
        <a:off x="258231" y="3073607"/>
        <a:ext cx="5316184" cy="840721"/>
      </dsp:txXfrm>
    </dsp:sp>
    <dsp:sp modelId="{74A5206B-452C-42FB-BFCE-BABBF5232340}">
      <dsp:nvSpPr>
        <dsp:cNvPr id="0" name=""/>
        <dsp:cNvSpPr/>
      </dsp:nvSpPr>
      <dsp:spPr>
        <a:xfrm>
          <a:off x="320660" y="3193538"/>
          <a:ext cx="1174450" cy="66366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4B696-0ABB-4DA2-B83C-7996631BB58F}" type="datetimeFigureOut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9" y="9428243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6895-E909-4C5F-8D7E-67C04E036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0664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586" cy="496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5" y="1"/>
            <a:ext cx="2946674" cy="496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D296-9CDC-46E6-BF65-3C9BA162E73F}" type="datetimeFigureOut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333" y="4714031"/>
            <a:ext cx="5439009" cy="446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062"/>
            <a:ext cx="2945586" cy="496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5" y="9428062"/>
            <a:ext cx="2946674" cy="496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0B48-23D3-4224-A620-4D2EF7ED92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96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Пример,</a:t>
            </a:r>
            <a:r>
              <a:rPr lang="ru-RU" baseline="0" dirty="0" smtClean="0"/>
              <a:t> Планшеты </a:t>
            </a:r>
            <a:r>
              <a:rPr lang="en-US" baseline="0" dirty="0" err="1" smtClean="0"/>
              <a:t>Bravis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05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Ключевые особенности товарной группы – до 3 страниц</a:t>
            </a:r>
          </a:p>
          <a:p>
            <a:pPr marL="228600" indent="-228600">
              <a:buAutoNum type="arabicPeriod"/>
            </a:pPr>
            <a:r>
              <a:rPr lang="ru-RU" dirty="0" smtClean="0"/>
              <a:t>Инновационные</a:t>
            </a:r>
            <a:r>
              <a:rPr lang="ru-RU" baseline="0" dirty="0" smtClean="0"/>
              <a:t> разработки – до 2 страниц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Обновления модельного ряда – до 2 страниц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Ассортимент: сравнение моделей – до 3 страниц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52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Максимальный размер фото: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ВхШ</a:t>
            </a:r>
            <a:r>
              <a:rPr lang="ru-RU" baseline="0" dirty="0" smtClean="0"/>
              <a:t>= 3 см х 3 см</a:t>
            </a:r>
            <a:br>
              <a:rPr lang="ru-RU" baseline="0" dirty="0" smtClean="0"/>
            </a:br>
            <a:r>
              <a:rPr lang="ru-RU" baseline="0" dirty="0" smtClean="0"/>
              <a:t>* Дополнительные – те, которые применяются в определенных моделях либо серии моделей</a:t>
            </a:r>
          </a:p>
          <a:p>
            <a:pPr marL="0" indent="0" algn="l">
              <a:buFontTx/>
              <a:buNone/>
            </a:pPr>
            <a:r>
              <a:rPr lang="ru-RU" baseline="0" dirty="0" smtClean="0"/>
              <a:t>*Технология – отличительная техническая характеристика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* </a:t>
            </a:r>
            <a:r>
              <a:rPr lang="ru-RU" baseline="0" dirty="0" smtClean="0"/>
              <a:t>Преимущества – возможности по сравнению с другими моделями</a:t>
            </a:r>
            <a:br>
              <a:rPr lang="ru-RU" baseline="0" dirty="0" smtClean="0"/>
            </a:br>
            <a:r>
              <a:rPr lang="ru-RU" baseline="0" dirty="0" smtClean="0"/>
              <a:t>* Выгоды – польза, результат для клиента, основанная на мотивах покупки: Удобство, Функциональность, Престиж, Дизайн, Надежность, Практичность, Экономичность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75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Максимальный размер фото: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ВхШ</a:t>
            </a:r>
            <a:r>
              <a:rPr lang="ru-RU" baseline="0" dirty="0" smtClean="0"/>
              <a:t>= 3 см х 3 см</a:t>
            </a:r>
            <a:br>
              <a:rPr lang="ru-RU" baseline="0" dirty="0" smtClean="0"/>
            </a:br>
            <a:r>
              <a:rPr lang="ru-RU" baseline="0" dirty="0" smtClean="0"/>
              <a:t>* Дополнительные – те, которые применяются в определенных моделях либо серии моделей</a:t>
            </a:r>
          </a:p>
          <a:p>
            <a:pPr marL="0" indent="0" algn="l">
              <a:buFontTx/>
              <a:buNone/>
            </a:pPr>
            <a:r>
              <a:rPr lang="ru-RU" baseline="0" dirty="0" smtClean="0"/>
              <a:t>*Технология – отличительная техническая характеристика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* </a:t>
            </a:r>
            <a:r>
              <a:rPr lang="ru-RU" baseline="0" dirty="0" smtClean="0"/>
              <a:t>Преимущества – возможности по сравнению с другими моделями</a:t>
            </a:r>
            <a:br>
              <a:rPr lang="ru-RU" baseline="0" dirty="0" smtClean="0"/>
            </a:br>
            <a:r>
              <a:rPr lang="ru-RU" baseline="0" dirty="0" smtClean="0"/>
              <a:t>* Выгоды – польза, результат для клиента, основанная на мотивах покупки: Удобство, Функциональность, Престиж, Дизайн, Надежность, Практичность, Экономичность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75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Максимальный размер фото: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ВхШ</a:t>
            </a:r>
            <a:r>
              <a:rPr lang="ru-RU" baseline="0" dirty="0" smtClean="0"/>
              <a:t>= 3 см х 3 см</a:t>
            </a:r>
            <a:br>
              <a:rPr lang="ru-RU" baseline="0" dirty="0" smtClean="0"/>
            </a:br>
            <a:r>
              <a:rPr lang="ru-RU" baseline="0" dirty="0" smtClean="0"/>
              <a:t>* Дополнительные – те, которые применяются в определенных моделях либо серии моделей</a:t>
            </a:r>
          </a:p>
          <a:p>
            <a:pPr marL="0" indent="0" algn="l">
              <a:buFontTx/>
              <a:buNone/>
            </a:pPr>
            <a:r>
              <a:rPr lang="ru-RU" baseline="0" dirty="0" smtClean="0"/>
              <a:t>*Технология – отличительная техническая характеристика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* </a:t>
            </a:r>
            <a:r>
              <a:rPr lang="ru-RU" baseline="0" dirty="0" smtClean="0"/>
              <a:t>Преимущества – возможности по сравнению с другими моделями</a:t>
            </a:r>
            <a:br>
              <a:rPr lang="ru-RU" baseline="0" dirty="0" smtClean="0"/>
            </a:br>
            <a:r>
              <a:rPr lang="ru-RU" baseline="0" dirty="0" smtClean="0"/>
              <a:t>* Выгоды – польза, результат для клиента, основанная на мотивах покупки: Удобство, Функциональность, Престиж, Дизайн, Надежность, Практичность, Экономичность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75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Критерии выбора – ключевые характеристики при принятии решения покупателем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434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BEBD0-5DC7-4C6F-918D-5680F02A7E42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9AA9-FDA0-4813-8F1C-AE071C9CF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4FC4-C70D-4733-96B3-2E191C524C6A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2212-306E-4DE1-AA1A-A8B7B0D7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29B1-9987-4B45-A2FF-1BEDB2FC1CEE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E809-CF83-406B-834A-FB3DA958D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112568" cy="93610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168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4BDA752E-012B-4701-9959-B32E9F3ADC87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3222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687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2FCF9583-0157-4AB6-B527-9503B16C71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981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C1CE0-F826-45E7-99EB-517269A1E5CB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Ссылка на официальный сайт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C50-7FEC-4980-BC3A-AC987111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06FAD-CAFB-41ED-B5DD-D38150E79039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A8E0-B34B-4E11-8C5A-2AA3C05F5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ADDB-624D-4161-96E7-6007C91BCE7C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12B7-375E-4872-B6C6-FC94A78AB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10AA-7FA2-4C6B-8457-769F734DF80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8B27-AD63-4C1E-957B-961C082FF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12D8-8F9F-44D8-98AA-BE209CED1B6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52F6-D778-4DDA-ADD3-F234DBEC3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3850-55A0-4ECA-9AED-6CEAB1D085E8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1EBA-4FF3-485C-A3EC-C149EB2C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2B8B-EC20-4ED3-B8BA-B032142B32AB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CB0F-1AB8-42E5-9322-CBF8BA54C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7DFE-FA0F-428E-B488-3134B9D82465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E65F-F666-464C-9812-AA491BFE8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2C5924-FC1C-47B5-B989-6FB126623FF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0042F-6284-4059-9A6C-7C82DCB3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6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809" y="260648"/>
            <a:ext cx="8496944" cy="11430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Танки </a:t>
            </a:r>
            <a:r>
              <a:rPr lang="en-US" sz="3600" dirty="0" smtClean="0"/>
              <a:t>Great Wall Toys </a:t>
            </a:r>
            <a:br>
              <a:rPr lang="en-US" sz="3600" dirty="0" smtClean="0"/>
            </a:br>
            <a:r>
              <a:rPr lang="en-US" sz="3600" dirty="0" smtClean="0"/>
              <a:t>Tiger GWT2117</a:t>
            </a:r>
            <a:br>
              <a:rPr lang="en-US" sz="3600" dirty="0" smtClean="0"/>
            </a:br>
            <a:r>
              <a:rPr lang="en-US" sz="3600" dirty="0"/>
              <a:t>King Tiger </a:t>
            </a:r>
            <a:r>
              <a:rPr lang="en-US" sz="3600" dirty="0" smtClean="0"/>
              <a:t>GWT2203</a:t>
            </a:r>
            <a:endParaRPr lang="ru-RU" sz="3600" dirty="0"/>
          </a:p>
        </p:txBody>
      </p:sp>
      <p:pic>
        <p:nvPicPr>
          <p:cNvPr id="1026" name="Picture 2" descr="https://distributions.com.ua/pictures/5514885905f124f94e000001/GWT2117-1_01-large.jpg?15651165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62965"/>
            <a:ext cx="2530066" cy="13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анк микро р/у 1:72 Tiger со звуком (хаки синий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415" y="2708920"/>
            <a:ext cx="2519757" cy="147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анк микро р/у 1:72 Tiger со звуком (хаки коричневый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1"/>
          <a:stretch/>
        </p:blipFill>
        <p:spPr bwMode="auto">
          <a:xfrm flipH="1">
            <a:off x="6516216" y="2919101"/>
            <a:ext cx="2627784" cy="15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анк микро р/у 1:72 Tiger со звуком (серый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5" r="11181"/>
          <a:stretch/>
        </p:blipFill>
        <p:spPr bwMode="auto">
          <a:xfrm>
            <a:off x="1" y="2089718"/>
            <a:ext cx="1932972" cy="162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distributions.com.ua/pictures/5786d39805f12423fb00017f/GWT2203-1_01-large.jpg?156511658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22" r="8147"/>
          <a:stretch/>
        </p:blipFill>
        <p:spPr bwMode="auto">
          <a:xfrm>
            <a:off x="-23933" y="4482985"/>
            <a:ext cx="2337874" cy="16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distributions.com.ua/pictures/5786d39b05f12423fb000183/GWT2203-2_01-large.jpg?156511658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2"/>
          <a:stretch/>
        </p:blipFill>
        <p:spPr bwMode="auto">
          <a:xfrm>
            <a:off x="2359200" y="5247712"/>
            <a:ext cx="2597995" cy="16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distributions.com.ua/pictures/5786d39d05f12423fb000187/GWT2203-3_01-large.jpg?156511658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1" t="11520" r="6288" b="10828"/>
          <a:stretch/>
        </p:blipFill>
        <p:spPr bwMode="auto">
          <a:xfrm>
            <a:off x="4023725" y="4187178"/>
            <a:ext cx="2703774" cy="14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istributions.com.ua/pictures/5786d3a005f12423fb00018b/GWT2203-4_01-large.jpg?156511659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5649"/>
            <a:ext cx="3059831" cy="176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02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4214842" cy="714380"/>
          </a:xfrm>
        </p:spPr>
        <p:txBody>
          <a:bodyPr/>
          <a:lstStyle/>
          <a:p>
            <a:r>
              <a:rPr lang="ru-RU" sz="2800" dirty="0"/>
              <a:t>Содержание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093296"/>
            <a:ext cx="7488832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https://distributions.com.ua/brands/gwtoys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8144158"/>
              </p:ext>
            </p:extLst>
          </p:nvPr>
        </p:nvGraphicFramePr>
        <p:xfrm>
          <a:off x="323528" y="2618800"/>
          <a:ext cx="8280919" cy="23914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89085"/>
                <a:gridCol w="6783723"/>
                <a:gridCol w="1008111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Ключевые</a:t>
                      </a:r>
                      <a:r>
                        <a:rPr lang="uk-UA" baseline="0" dirty="0" smtClean="0"/>
                        <a:t> </a:t>
                      </a:r>
                      <a:r>
                        <a:rPr lang="ru-RU" baseline="0" dirty="0" smtClean="0"/>
                        <a:t>особенности товарной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3</a:t>
                      </a:r>
                      <a:endParaRPr lang="ru-RU" dirty="0"/>
                    </a:p>
                  </a:txBody>
                  <a:tcPr/>
                </a:tc>
              </a:tr>
              <a:tr h="58113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Модельный</a:t>
                      </a:r>
                      <a:r>
                        <a:rPr lang="ru-RU" baseline="0" dirty="0" smtClean="0"/>
                        <a:t> ряд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4</a:t>
                      </a:r>
                      <a:r>
                        <a:rPr lang="en-US" dirty="0" smtClean="0"/>
                        <a:t>-5</a:t>
                      </a:r>
                      <a:endParaRPr lang="ru-RU" dirty="0"/>
                    </a:p>
                  </a:txBody>
                  <a:tcPr/>
                </a:tc>
              </a:tr>
              <a:tr h="581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отличия между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GWT2117 </a:t>
                      </a:r>
                      <a:r>
                        <a:rPr lang="ru-RU" baseline="0" dirty="0" smtClean="0"/>
                        <a:t>и </a:t>
                      </a:r>
                      <a:r>
                        <a:rPr lang="en-US" baseline="0" dirty="0" smtClean="0"/>
                        <a:t>GWT2203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6</a:t>
                      </a:r>
                      <a:endParaRPr lang="ru-RU" dirty="0"/>
                    </a:p>
                  </a:txBody>
                  <a:tcPr/>
                </a:tc>
              </a:tr>
              <a:tr h="58113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Ассортимент: сравнение</a:t>
                      </a:r>
                      <a:r>
                        <a:rPr lang="ru-RU" baseline="0" dirty="0" smtClean="0"/>
                        <a:t> моделей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603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424" y="285728"/>
            <a:ext cx="5328592" cy="980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Ключевые отличительные особенности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товарной линейки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963190"/>
            <a:ext cx="2379616" cy="1260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Как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настоящий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танк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1" y="1963190"/>
            <a:ext cx="5795331" cy="46805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Звуковое </a:t>
            </a:r>
            <a:r>
              <a:rPr lang="ru-RU" dirty="0">
                <a:solidFill>
                  <a:schemeClr val="tx1"/>
                </a:solidFill>
              </a:rPr>
              <a:t>оформление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Высокодетализированный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корпус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Полноценный гусеничный </a:t>
            </a:r>
            <a:r>
              <a:rPr lang="ru-RU" dirty="0">
                <a:solidFill>
                  <a:schemeClr val="tx1"/>
                </a:solidFill>
              </a:rPr>
              <a:t>привод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Отдача </a:t>
            </a:r>
            <a:r>
              <a:rPr lang="ru-RU" dirty="0">
                <a:solidFill>
                  <a:schemeClr val="tx1"/>
                </a:solidFill>
              </a:rPr>
              <a:t>при </a:t>
            </a:r>
            <a:r>
              <a:rPr lang="ru-RU" dirty="0" smtClean="0">
                <a:solidFill>
                  <a:schemeClr val="tx1"/>
                </a:solidFill>
              </a:rPr>
              <a:t>выстреле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Высокая </a:t>
            </a:r>
            <a:r>
              <a:rPr lang="ru-RU" dirty="0">
                <a:solidFill>
                  <a:schemeClr val="tx1"/>
                </a:solidFill>
              </a:rPr>
              <a:t>скорость и проходимость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Светодиодная подсветка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Быстрая зарядка танка </a:t>
            </a:r>
            <a:r>
              <a:rPr lang="ru-RU" dirty="0">
                <a:solidFill>
                  <a:schemeClr val="tx1"/>
                </a:solidFill>
              </a:rPr>
              <a:t>от пульта </a:t>
            </a:r>
            <a:r>
              <a:rPr lang="ru-RU" dirty="0" smtClean="0">
                <a:solidFill>
                  <a:schemeClr val="tx1"/>
                </a:solidFill>
              </a:rPr>
              <a:t>управления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Управление башней, стрельбой и звуком – всё доступно с пульта управления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4 раздельных частоты радиоканала позволяют устраивать танковые бои до четырёх человек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Подарочная </a:t>
            </a:r>
            <a:r>
              <a:rPr lang="ru-RU" dirty="0">
                <a:solidFill>
                  <a:schemeClr val="tx1"/>
                </a:solidFill>
              </a:rPr>
              <a:t>упаковка.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7634" y="5345275"/>
            <a:ext cx="2376264" cy="1260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Хороший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подарок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654232"/>
            <a:ext cx="2376264" cy="1260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Развитый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пульт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управления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distributions.com.ua/pictures/5514886405f124f94e000010/GWT2117-2_06-large.jpg?156511655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r="6357"/>
          <a:stretch/>
        </p:blipFill>
        <p:spPr bwMode="auto">
          <a:xfrm>
            <a:off x="307223" y="5535185"/>
            <a:ext cx="1110779" cy="9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Танк микро р/у 1:72 Tiger со звуком (хаки коричневый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6" r="6070"/>
          <a:stretch/>
        </p:blipFill>
        <p:spPr bwMode="auto">
          <a:xfrm>
            <a:off x="307222" y="2161582"/>
            <a:ext cx="1110780" cy="8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istributions.com.ua/pictures/5514886405f124f94e00000f/GWT2117-2_05-large.jpg?156511655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67" b="21526"/>
          <a:stretch/>
        </p:blipFill>
        <p:spPr bwMode="auto">
          <a:xfrm>
            <a:off x="273262" y="3722048"/>
            <a:ext cx="842354" cy="11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81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Обновления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модельного ряда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GWT2117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243129905"/>
              </p:ext>
            </p:extLst>
          </p:nvPr>
        </p:nvGraphicFramePr>
        <p:xfrm>
          <a:off x="2843808" y="2348880"/>
          <a:ext cx="59766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https://distributions.com.ua/pictures/5514886405f124f94e00000f/GWT2117-2_05-large.jpg?156511655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67" b="21526"/>
          <a:stretch/>
        </p:blipFill>
        <p:spPr bwMode="auto">
          <a:xfrm>
            <a:off x="395536" y="2786161"/>
            <a:ext cx="240703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90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istributions.com.ua/pictures/5786d3a005f12423fb00018c/GWT2203-4_02-large.jpg?15651165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8574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Обновления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модельного ряда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GWT220</a:t>
            </a:r>
            <a:r>
              <a:rPr lang="ru-RU" sz="2800" dirty="0" smtClean="0"/>
              <a:t>3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080851533"/>
              </p:ext>
            </p:extLst>
          </p:nvPr>
        </p:nvGraphicFramePr>
        <p:xfrm>
          <a:off x="2771800" y="1988840"/>
          <a:ext cx="58326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1788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</a:t>
            </a:r>
            <a:br>
              <a:rPr lang="ru-RU" dirty="0" smtClean="0"/>
            </a:br>
            <a:r>
              <a:rPr lang="ru-RU" dirty="0" smtClean="0"/>
              <a:t>отличия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4960874"/>
              </p:ext>
            </p:extLst>
          </p:nvPr>
        </p:nvGraphicFramePr>
        <p:xfrm>
          <a:off x="323528" y="2132855"/>
          <a:ext cx="8229600" cy="38884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7776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GWT2117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GWT2203</a:t>
                      </a:r>
                      <a:endParaRPr lang="ru-RU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Пульт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Классический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виде</a:t>
                      </a:r>
                    </a:p>
                    <a:p>
                      <a:r>
                        <a:rPr lang="ru-RU" dirty="0" smtClean="0"/>
                        <a:t>штурвала</a:t>
                      </a:r>
                      <a:endParaRPr lang="ru-RU" dirty="0"/>
                    </a:p>
                  </a:txBody>
                  <a:tcPr anchor="ctr"/>
                </a:tc>
              </a:tr>
              <a:tr h="7776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Угол</a:t>
                      </a:r>
                      <a:r>
                        <a:rPr lang="ru-RU" baseline="0" dirty="0" smtClean="0"/>
                        <a:t> поворота башни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270°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360°</a:t>
                      </a:r>
                    </a:p>
                  </a:txBody>
                  <a:tcPr anchor="ctr"/>
                </a:tc>
              </a:tr>
              <a:tr h="7776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Возможность наклона башни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 anchor="ctr"/>
                </a:tc>
              </a:tr>
              <a:tr h="7776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режимов</a:t>
                      </a:r>
                      <a:r>
                        <a:rPr lang="ru-RU" baseline="0" dirty="0" smtClean="0"/>
                        <a:t> скорости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Ссылка на официальный сайт</a:t>
            </a:r>
            <a:endParaRPr lang="ru-RU" dirty="0"/>
          </a:p>
        </p:txBody>
      </p:sp>
      <p:pic>
        <p:nvPicPr>
          <p:cNvPr id="6" name="Picture 4" descr="https://distributions.com.ua/pictures/5514886405f124f94e00000f/GWT2117-2_05-large.jpg?156511655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67" t="39237" b="21526"/>
          <a:stretch/>
        </p:blipFill>
        <p:spPr bwMode="auto">
          <a:xfrm>
            <a:off x="4644008" y="2915995"/>
            <a:ext cx="1099332" cy="7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istributions.com.ua/pictures/5786d3a005f12423fb00018c/GWT2203-4_02-large.jpg?15651165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30797"/>
            <a:ext cx="985291" cy="74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084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464347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Ассортимент: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сравнение моделей 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0901985"/>
              </p:ext>
            </p:extLst>
          </p:nvPr>
        </p:nvGraphicFramePr>
        <p:xfrm>
          <a:off x="179512" y="2069458"/>
          <a:ext cx="8784976" cy="4671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2128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*Критерии выбора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GWT2117-1</a:t>
                      </a:r>
                      <a:endParaRPr lang="ru-RU" sz="1200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GWT2117-2</a:t>
                      </a:r>
                      <a:endParaRPr lang="ru-RU" sz="1200" b="1" dirty="0" smtClean="0"/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GWT2117-</a:t>
                      </a:r>
                      <a:r>
                        <a:rPr lang="ru-RU" sz="1200" b="1" dirty="0" smtClean="0"/>
                        <a:t>3</a:t>
                      </a:r>
                      <a:r>
                        <a:rPr lang="en-US" sz="1200" b="1" dirty="0" smtClean="0"/>
                        <a:t> </a:t>
                      </a:r>
                      <a:endParaRPr lang="ru-RU" sz="1200" b="1" dirty="0" smtClean="0"/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GWT2117-</a:t>
                      </a:r>
                      <a:r>
                        <a:rPr lang="ru-RU" sz="1200" b="1" dirty="0" smtClean="0"/>
                        <a:t>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GWT2203-1</a:t>
                      </a:r>
                      <a:endParaRPr lang="ru-RU" sz="1200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GWT2203-2</a:t>
                      </a:r>
                      <a:endParaRPr lang="ru-RU" sz="1200" b="1" dirty="0" smtClean="0"/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GWT2203-</a:t>
                      </a:r>
                      <a:r>
                        <a:rPr lang="ru-RU" sz="1200" b="1" dirty="0" smtClean="0"/>
                        <a:t>3</a:t>
                      </a:r>
                      <a:r>
                        <a:rPr lang="en-US" sz="1200" b="1" dirty="0" smtClean="0"/>
                        <a:t> </a:t>
                      </a:r>
                      <a:endParaRPr lang="ru-RU" sz="1200" b="1" dirty="0" smtClean="0"/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GWT2203-</a:t>
                      </a:r>
                      <a:r>
                        <a:rPr lang="ru-RU" sz="1200" b="1" dirty="0" smtClean="0"/>
                        <a:t>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Время работы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10-15 мин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10-15 мин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Время зарядки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 мин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45 мин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45 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45 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 мин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45 мин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45 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45 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Радиус действия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10-15 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10-15 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Масштаб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1:72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1:72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1:72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1:72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1:72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1:72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1:72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1:72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</a:t>
                      </a:r>
                      <a:r>
                        <a:rPr lang="ru-RU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поворота башни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270°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270°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270°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270°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360°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360°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360°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360°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Управление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Радио, 27 МГц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Радио, 35 МГц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Радио, 40 МГц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Радио, 49 МГц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Радио, 27 МГц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Радио, 35 МГц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Радио, 40 МГц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Радио, 49 МГц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Размер модели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120х55х50 мм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120х55х50 мм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120х55х50 мм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120х55х50 мм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120х55х50 мм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120х55х50 мм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120х55х50 мм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120х55х50 мм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Вес модели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 г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5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 г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5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 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 г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 </a:t>
                      </a:r>
                      <a:r>
                        <a:rPr lang="ru-RU" sz="1200" dirty="0" smtClean="0"/>
                        <a:t>г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60 </a:t>
                      </a:r>
                      <a:r>
                        <a:rPr lang="ru-RU" sz="1200" dirty="0" smtClean="0"/>
                        <a:t>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 </a:t>
                      </a:r>
                      <a:r>
                        <a:rPr lang="ru-RU" sz="1200" dirty="0" smtClean="0"/>
                        <a:t>г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 </a:t>
                      </a:r>
                      <a:r>
                        <a:rPr lang="ru-RU" sz="1200" dirty="0" smtClean="0"/>
                        <a:t>г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2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1172</TotalTime>
  <Words>429</Words>
  <Application>Microsoft Office PowerPoint</Application>
  <PresentationFormat>Экран (4:3)</PresentationFormat>
  <Paragraphs>166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test</vt:lpstr>
      <vt:lpstr>Танки Great Wall Toys  Tiger GWT2117 King Tiger GWT2203</vt:lpstr>
      <vt:lpstr>Содержание</vt:lpstr>
      <vt:lpstr>Ключевые отличительные особенности  товарной линейки</vt:lpstr>
      <vt:lpstr>Обновления  модельного ряда GWT2117</vt:lpstr>
      <vt:lpstr>Обновления  модельного ряда GWT2203</vt:lpstr>
      <vt:lpstr>Основные отличия</vt:lpstr>
      <vt:lpstr>Ассортимент:  сравнение моделей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Робот-конструктор Variety Blocks 4-в-1 на р/у, LongYeah</dc:title>
  <dc:creator>Пользователь</dc:creator>
  <cp:lastModifiedBy>Пользователь</cp:lastModifiedBy>
  <cp:revision>137</cp:revision>
  <dcterms:created xsi:type="dcterms:W3CDTF">2017-04-14T13:40:40Z</dcterms:created>
  <dcterms:modified xsi:type="dcterms:W3CDTF">2019-12-17T17:36:11Z</dcterms:modified>
</cp:coreProperties>
</file>