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76" r:id="rId2"/>
    <p:sldId id="309" r:id="rId3"/>
    <p:sldId id="278" r:id="rId4"/>
    <p:sldId id="312" r:id="rId5"/>
    <p:sldId id="310" r:id="rId6"/>
    <p:sldId id="311" r:id="rId7"/>
    <p:sldId id="313" r:id="rId8"/>
    <p:sldId id="289" r:id="rId9"/>
    <p:sldId id="31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A662"/>
    <a:srgbClr val="F9B073"/>
    <a:srgbClr val="CC70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9821" autoAdjust="0"/>
  </p:normalViewPr>
  <p:slideViewPr>
    <p:cSldViewPr>
      <p:cViewPr>
        <p:scale>
          <a:sx n="70" d="100"/>
          <a:sy n="70" d="100"/>
        </p:scale>
        <p:origin x="-138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до 3 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Название – оригинальное название разработки, технологии, программы…</a:t>
            </a:r>
            <a:br>
              <a:rPr lang="ru-RU" baseline="0" dirty="0" smtClean="0"/>
            </a:br>
            <a:r>
              <a:rPr lang="ru-RU" baseline="0" dirty="0" smtClean="0"/>
              <a:t>* Результат – выгода для клиента, которую он получает при использовании этой возможности</a:t>
            </a:r>
            <a:br>
              <a:rPr lang="ru-RU" baseline="0" dirty="0" smtClean="0"/>
            </a:br>
            <a:r>
              <a:rPr lang="ru-RU" baseline="0" dirty="0" smtClean="0"/>
              <a:t>* Слова-связки – описание действия, которое приводит к результату. Примеры: позволяет, поддерживает, обеспечивает, выполняет…</a:t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*</a:t>
            </a:r>
            <a:r>
              <a:rPr lang="ru-RU" baseline="0" dirty="0" smtClean="0"/>
              <a:t>Обновления модельного ряда – при условии, что есть существенные обновления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*Фото (описание) – технологии, которые были разработаны ранее, например в 2015 году</a:t>
            </a:r>
            <a:br>
              <a:rPr lang="ru-RU" baseline="0" dirty="0" smtClean="0"/>
            </a:br>
            <a:r>
              <a:rPr lang="ru-RU" baseline="0" dirty="0" smtClean="0"/>
              <a:t>*Фото(описание новинки) –  последние технологии, которые разработаны в этом году, либо в новой линейке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*Обновления модельного ряда – при условии,</a:t>
            </a:r>
            <a:r>
              <a:rPr lang="ru-RU" baseline="0" dirty="0" smtClean="0"/>
              <a:t> что есть существенные обновления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342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3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Танк-шпион </a:t>
            </a:r>
            <a:r>
              <a:rPr lang="en-US" sz="3600" dirty="0" err="1" smtClean="0"/>
              <a:t>WiFi</a:t>
            </a:r>
            <a:r>
              <a:rPr lang="ru-RU" sz="3600" dirty="0" smtClean="0"/>
              <a:t>,</a:t>
            </a:r>
            <a:r>
              <a:rPr lang="en-US" sz="3600" dirty="0" smtClean="0"/>
              <a:t> Happy Cow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pic>
        <p:nvPicPr>
          <p:cNvPr id="1026" name="Picture 2" descr="D:\фокстрот,фото для презентации\HC-777-270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2390030" cy="1944216"/>
          </a:xfrm>
          <a:prstGeom prst="rect">
            <a:avLst/>
          </a:prstGeom>
          <a:noFill/>
        </p:spPr>
      </p:pic>
      <p:pic>
        <p:nvPicPr>
          <p:cNvPr id="1027" name="Picture 3" descr="D:\фокстрот,фото для презентации\HC-777-287_01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573016"/>
            <a:ext cx="2806809" cy="2016224"/>
          </a:xfrm>
          <a:prstGeom prst="rect">
            <a:avLst/>
          </a:prstGeom>
          <a:noFill/>
        </p:spPr>
      </p:pic>
      <p:pic>
        <p:nvPicPr>
          <p:cNvPr id="1028" name="Picture 4" descr="D:\фокстрот,фото для презентации\HC-777-325_01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5470" y="3501008"/>
            <a:ext cx="3100498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021288"/>
            <a:ext cx="8640960" cy="50914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https://distributions.com.ua/brands/happy_cow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3185354"/>
              </p:ext>
            </p:extLst>
          </p:nvPr>
        </p:nvGraphicFramePr>
        <p:xfrm>
          <a:off x="323528" y="2330134"/>
          <a:ext cx="8280919" cy="281337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</a:t>
                      </a:r>
                      <a:r>
                        <a:rPr lang="en-US" dirty="0" smtClean="0"/>
                        <a:t>3-4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Инновационные</a:t>
                      </a:r>
                      <a:r>
                        <a:rPr lang="ru-RU" baseline="0" dirty="0" smtClean="0"/>
                        <a:t> разработки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</a:t>
                      </a:r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Обновления модельного</a:t>
                      </a:r>
                      <a:r>
                        <a:rPr lang="ru-RU" baseline="0" dirty="0" smtClean="0"/>
                        <a:t> ряда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6-7</a:t>
                      </a:r>
                      <a:endParaRPr lang="ru-RU" dirty="0"/>
                    </a:p>
                  </a:txBody>
                  <a:tcPr/>
                </a:tc>
              </a:tr>
              <a:tr h="100304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Ассортимент: сравнение</a:t>
                      </a:r>
                      <a:r>
                        <a:rPr lang="ru-RU" baseline="0" dirty="0" smtClean="0"/>
                        <a:t> моделей по ключевым критериям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8-9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300" y="72008"/>
            <a:ext cx="5328592" cy="11424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8788"/>
            <a:ext cx="2160240" cy="72008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Общие 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428868"/>
            <a:ext cx="2304000" cy="114300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Управление со смартфона или планшета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34562" y="1961480"/>
            <a:ext cx="6048672" cy="187220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Для управления используется смартфон или планшет под управлением </a:t>
            </a:r>
            <a:r>
              <a:rPr lang="ru-RU" sz="1600" dirty="0" err="1" smtClean="0">
                <a:solidFill>
                  <a:schemeClr val="tx1"/>
                </a:solidFill>
              </a:rPr>
              <a:t>iOS</a:t>
            </a:r>
            <a:r>
              <a:rPr lang="ru-RU" sz="1600" dirty="0" smtClean="0">
                <a:solidFill>
                  <a:schemeClr val="tx1"/>
                </a:solidFill>
              </a:rPr>
              <a:t>/</a:t>
            </a:r>
            <a:r>
              <a:rPr lang="ru-RU" sz="1600" dirty="0" err="1" smtClean="0">
                <a:solidFill>
                  <a:schemeClr val="tx1"/>
                </a:solidFill>
              </a:rPr>
              <a:t>Android</a:t>
            </a:r>
            <a:r>
              <a:rPr lang="ru-RU" sz="1600" dirty="0" smtClean="0">
                <a:solidFill>
                  <a:schemeClr val="tx1"/>
                </a:solidFill>
              </a:rPr>
              <a:t>, который подключается к танку как к точке доступа </a:t>
            </a:r>
            <a:r>
              <a:rPr lang="ru-RU" sz="1600" dirty="0" err="1" smtClean="0">
                <a:solidFill>
                  <a:schemeClr val="tx1"/>
                </a:solidFill>
              </a:rPr>
              <a:t>WiFi,</a:t>
            </a:r>
            <a:r>
              <a:rPr lang="ru-RU" sz="1600" dirty="0" err="1" smtClean="0"/>
              <a:t>.,</a:t>
            </a:r>
            <a:r>
              <a:rPr lang="ru-RU" sz="1600" dirty="0" err="1" smtClean="0">
                <a:solidFill>
                  <a:schemeClr val="tx1"/>
                </a:solidFill>
              </a:rPr>
              <a:t>не</a:t>
            </a:r>
            <a:r>
              <a:rPr lang="ru-RU" sz="1600" dirty="0" smtClean="0">
                <a:solidFill>
                  <a:schemeClr val="tx1"/>
                </a:solidFill>
              </a:rPr>
              <a:t> нужно дополнительное оборудование (пульт) для управления танком.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Модель становится дешевле, чем могла бы быть, т.к нет пульта. Покупатель получает доступ к самому последнему программному обновлению.  Виде и фото с танка сразу сохраняются на Вашем мобильном устройстве и ими можно поделиться с друзьями.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06570" y="3833688"/>
            <a:ext cx="5976664" cy="165618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Встроенная камера с поворотным  механизмом.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-Уже встроенная камера  дает возможность не забыть ее установить, нет необходимости дополнительно приобретать камеру. 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Поворотный механизм камеры вверх-вниз  позволит зафиксировать видео и фото под разными углами наклона.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06570" y="5633888"/>
            <a:ext cx="5976664" cy="122413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Передача видео в реальном времени.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Можно в реальном времени видеть и записывать передвижение танка, шпионить за кем-то :), можно получить  кадры фото и видео и если не понравиться можно его стереть или перезаписать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14282" y="4000504"/>
            <a:ext cx="2304000" cy="112932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Встроенная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камера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30306" y="4321504"/>
            <a:ext cx="756000" cy="66431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4716" y="5634562"/>
            <a:ext cx="2313822" cy="1152024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                      </a:t>
            </a:r>
            <a:endParaRPr lang="en-US" sz="1600" dirty="0" smtClean="0"/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Передача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                       видео </a:t>
            </a:r>
            <a:r>
              <a:rPr lang="ru-RU" sz="1600" dirty="0" smtClean="0">
                <a:solidFill>
                  <a:schemeClr val="tx1"/>
                </a:solidFill>
              </a:rPr>
              <a:t>по            </a:t>
            </a:r>
            <a:r>
              <a:rPr lang="en-US" sz="1600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            </a:t>
            </a:r>
            <a:r>
              <a:rPr lang="en-US" sz="1600" dirty="0" smtClean="0">
                <a:solidFill>
                  <a:schemeClr val="tx1"/>
                </a:solidFill>
              </a:rPr>
              <a:t>Wi-Fi</a:t>
            </a:r>
            <a:r>
              <a:rPr lang="ru-RU" sz="1600" dirty="0" smtClean="0">
                <a:solidFill>
                  <a:schemeClr val="tx1"/>
                </a:solidFill>
              </a:rPr>
              <a:t>              </a:t>
            </a:r>
          </a:p>
        </p:txBody>
      </p:sp>
      <p:pic>
        <p:nvPicPr>
          <p:cNvPr id="1026" name="Picture 2" descr="D:\фокстрот,фото для презентации\HC-777-270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103" y="2620565"/>
            <a:ext cx="808435" cy="808435"/>
          </a:xfrm>
          <a:prstGeom prst="rect">
            <a:avLst/>
          </a:prstGeom>
          <a:noFill/>
        </p:spPr>
      </p:pic>
      <p:pic>
        <p:nvPicPr>
          <p:cNvPr id="1027" name="Picture 3" descr="D:\фокстрот,фото для презентации\HC-777-287_01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290" y="4180838"/>
            <a:ext cx="999562" cy="804978"/>
          </a:xfrm>
          <a:prstGeom prst="rect">
            <a:avLst/>
          </a:prstGeom>
          <a:noFill/>
        </p:spPr>
      </p:pic>
      <p:pic>
        <p:nvPicPr>
          <p:cNvPr id="1028" name="Picture 4" descr="D:\фокстрот,фото для презентации\HC-777-325_01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715016"/>
            <a:ext cx="1025964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862" y="143446"/>
            <a:ext cx="5328592" cy="11424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110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Дополнительные </a:t>
            </a:r>
            <a:r>
              <a:rPr lang="ru-RU" sz="1600" b="1" dirty="0" smtClean="0">
                <a:solidFill>
                  <a:srgbClr val="F8A662"/>
                </a:solidFill>
              </a:rPr>
              <a:t>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251334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Гусеничный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привод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179326"/>
            <a:ext cx="5472608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Резиновые гусеницы  дают легкость в передвижении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Гусеничный привод обеспечивает маневренность, высокую проходимость и возможность разворота на месте.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Применяется в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HC-777-287 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35943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403566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Подсветка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51166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555694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Управление акселерометрами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66379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635710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встроенный аккумулятор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Li-</a:t>
            </a:r>
            <a:r>
              <a:rPr lang="en-US" sz="1600" dirty="0" err="1" smtClean="0">
                <a:solidFill>
                  <a:schemeClr val="tx1"/>
                </a:solidFill>
              </a:rPr>
              <a:t>po</a:t>
            </a:r>
            <a:r>
              <a:rPr lang="en-US" sz="1600" dirty="0" err="1" smtClean="0"/>
              <a:t>l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74380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331454"/>
            <a:ext cx="6048672" cy="109002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Передняя и задняя подсветка.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Передняя и задняя подсветка  дают возможность видеть  передвижение танка на расстоянии даже в темное время суток.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Применяется в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HC-777-287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4483582"/>
            <a:ext cx="6120680" cy="120622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Акселерометр уже установлен в телефоне или планшете. При помощи наклона телефона или планшета  можно двигать танк </a:t>
            </a:r>
            <a:r>
              <a:rPr lang="ru-RU" sz="1600" dirty="0" err="1" smtClean="0">
                <a:solidFill>
                  <a:schemeClr val="tx1"/>
                </a:solidFill>
              </a:rPr>
              <a:t>влево-вправо</a:t>
            </a:r>
            <a:r>
              <a:rPr lang="ru-RU" sz="1600" dirty="0" smtClean="0">
                <a:solidFill>
                  <a:schemeClr val="tx1"/>
                </a:solidFill>
              </a:rPr>
              <a:t>, перемещать его </a:t>
            </a:r>
            <a:r>
              <a:rPr lang="ru-RU" sz="1600" dirty="0" err="1" smtClean="0">
                <a:solidFill>
                  <a:schemeClr val="tx1"/>
                </a:solidFill>
              </a:rPr>
              <a:t>назад-вперед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-Легкость и простота в использовании и интуитивное управление.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Применяется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HC-777-287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5707718"/>
            <a:ext cx="5832648" cy="93599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-Нет необходимости отдельно приобретать  батарейки или аккумулятор.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Быстрая зарядка.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Применяется в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HC-777-287 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D:\фокстрот,фото для презентации\HC-777-270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472" y="2309694"/>
            <a:ext cx="1008111" cy="833585"/>
          </a:xfrm>
          <a:prstGeom prst="rect">
            <a:avLst/>
          </a:prstGeom>
          <a:noFill/>
        </p:spPr>
      </p:pic>
      <p:pic>
        <p:nvPicPr>
          <p:cNvPr id="1027" name="Picture 3" descr="D:\фокстрот,фото для презентации\HC-777-287_08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472" y="3461822"/>
            <a:ext cx="899592" cy="806923"/>
          </a:xfrm>
          <a:prstGeom prst="rect">
            <a:avLst/>
          </a:prstGeom>
          <a:noFill/>
        </p:spPr>
      </p:pic>
      <p:pic>
        <p:nvPicPr>
          <p:cNvPr id="1028" name="Picture 4" descr="D:\фокстрот,фото для презентации\HC-777-325_02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627598"/>
            <a:ext cx="844097" cy="792088"/>
          </a:xfrm>
          <a:prstGeom prst="rect">
            <a:avLst/>
          </a:prstGeom>
          <a:noFill/>
        </p:spPr>
      </p:pic>
      <p:pic>
        <p:nvPicPr>
          <p:cNvPr id="1029" name="Picture 5" descr="D:\фокстрот,фото для презентации\HC-777-325_09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707718"/>
            <a:ext cx="852761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Инновационные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разработки 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08204" y="1268760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054" name="Таблица 205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147749"/>
              </p:ext>
            </p:extLst>
          </p:nvPr>
        </p:nvGraphicFramePr>
        <p:xfrm>
          <a:off x="6588224" y="1116264"/>
          <a:ext cx="2519456" cy="574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456"/>
              </a:tblGrid>
              <a:tr h="258251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1685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929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HC-777-325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225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HC-777-325 </a:t>
                      </a:r>
                      <a:endParaRPr lang="ru-RU" sz="1600" dirty="0" smtClean="0"/>
                    </a:p>
                    <a:p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HC-777-325 </a:t>
                      </a:r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011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3528" y="2207248"/>
            <a:ext cx="2304000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Камера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ночного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видения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863384"/>
            <a:ext cx="2391654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док-станция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для зарядки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4870849"/>
              </p:ext>
            </p:extLst>
          </p:nvPr>
        </p:nvGraphicFramePr>
        <p:xfrm>
          <a:off x="2843808" y="2279208"/>
          <a:ext cx="3024336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Есть возможность снимать видео в темноте.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2939955"/>
              </p:ext>
            </p:extLst>
          </p:nvPr>
        </p:nvGraphicFramePr>
        <p:xfrm>
          <a:off x="2843808" y="3863384"/>
          <a:ext cx="3240360" cy="144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Док-станция для зарядки позволяет использовать шпиона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по максимуму и даже использовать танк для домашнего видеонаблюдения.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 descr="D:\фокстрот,фото для презентации\HC-777-325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79208"/>
            <a:ext cx="936104" cy="792088"/>
          </a:xfrm>
          <a:prstGeom prst="rect">
            <a:avLst/>
          </a:prstGeom>
          <a:noFill/>
        </p:spPr>
      </p:pic>
      <p:pic>
        <p:nvPicPr>
          <p:cNvPr id="2052" name="Picture 4" descr="D:\фокстрот,фото для презентации\HC-777-325_04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07400"/>
            <a:ext cx="947067" cy="78191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85720" y="5447560"/>
            <a:ext cx="2357454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Удаленное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подключение через интернет.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2939955"/>
              </p:ext>
            </p:extLst>
          </p:nvPr>
        </p:nvGraphicFramePr>
        <p:xfrm>
          <a:off x="2915816" y="5447560"/>
          <a:ext cx="3024336" cy="108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Появилась возможность подключаться удаленно к танку через  Интернет  и управлять им.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5186370" cy="91759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Обновления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модельного </a:t>
            </a:r>
            <a:r>
              <a:rPr lang="ru-RU" sz="2800" dirty="0" smtClean="0"/>
              <a:t>ряда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624228" y="1268760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6290" y="1710554"/>
            <a:ext cx="5976000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Усовершенствования существующего модельного ряда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0718155"/>
              </p:ext>
            </p:extLst>
          </p:nvPr>
        </p:nvGraphicFramePr>
        <p:xfrm>
          <a:off x="6622994" y="2728457"/>
          <a:ext cx="2483768" cy="4089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3768"/>
              </a:tblGrid>
              <a:tr h="16812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HC-777-270</a:t>
                      </a:r>
                      <a:endParaRPr lang="ru-RU" sz="1400" dirty="0" smtClean="0"/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HC-777-325 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7280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81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HC-777-325 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7976564"/>
              </p:ext>
            </p:extLst>
          </p:nvPr>
        </p:nvGraphicFramePr>
        <p:xfrm>
          <a:off x="214282" y="2753569"/>
          <a:ext cx="6408712" cy="4104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9114"/>
                <a:gridCol w="1381206"/>
                <a:gridCol w="3528392"/>
              </a:tblGrid>
              <a:tr h="10438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*Фото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(описание)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*Фото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(описание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Танк стал более компактным при тех же характеристиках, что и стандартный танк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3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Танк </a:t>
                      </a:r>
                      <a:r>
                        <a:rPr lang="en-US" sz="1200" dirty="0" smtClean="0"/>
                        <a:t>I-Spy 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Танк-шпион </a:t>
                      </a:r>
                      <a:r>
                        <a:rPr lang="en-US" sz="1200" b="0" dirty="0" smtClean="0"/>
                        <a:t>I-Spy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en-US" sz="1200" b="0" dirty="0" smtClean="0"/>
                        <a:t>Mini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Появилась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возможность удаленно управлять при этом танк сам подключается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Wi-Fi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сети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86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 Танк </a:t>
                      </a:r>
                      <a:r>
                        <a:rPr lang="en-US" sz="1200" dirty="0" smtClean="0"/>
                        <a:t>I-Spy </a:t>
                      </a:r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Танк-шпион</a:t>
                      </a:r>
                      <a:r>
                        <a:rPr lang="en-US" sz="1200" dirty="0" smtClean="0"/>
                        <a:t> I-Tech 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Усовершенствована камера, появился с режим ночного видения.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Появился отсек для перевозки грузов.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Появилась отдельная док-станция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для зарядки танка в любом месте.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Более емкостной аккумулятор дал возможность увеличить время работы до 50 минут.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22294" y="2231720"/>
            <a:ext cx="108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Было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4462" y="2231720"/>
            <a:ext cx="108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Стало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74622" y="2231720"/>
            <a:ext cx="2988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Преимущества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95002" y="2231720"/>
            <a:ext cx="2304256" cy="4320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Усовершенствованные модели/серия моделей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D:\фокстрот,фото для презентации\HC-777-270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6450" y="2609552"/>
            <a:ext cx="1008113" cy="864095"/>
          </a:xfrm>
          <a:prstGeom prst="rect">
            <a:avLst/>
          </a:prstGeom>
          <a:noFill/>
        </p:spPr>
      </p:pic>
      <p:pic>
        <p:nvPicPr>
          <p:cNvPr id="3075" name="Picture 3" descr="D:\фокстрот,фото для презентации\HC-777-287_0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298" y="2609552"/>
            <a:ext cx="1182248" cy="882361"/>
          </a:xfrm>
          <a:prstGeom prst="rect">
            <a:avLst/>
          </a:prstGeom>
          <a:noFill/>
        </p:spPr>
      </p:pic>
      <p:pic>
        <p:nvPicPr>
          <p:cNvPr id="3076" name="Picture 4" descr="D:\фокстрот,фото для презентации\HC-777-287_01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290" y="4049712"/>
            <a:ext cx="1179471" cy="792088"/>
          </a:xfrm>
          <a:prstGeom prst="rect">
            <a:avLst/>
          </a:prstGeom>
          <a:noFill/>
        </p:spPr>
      </p:pic>
      <p:pic>
        <p:nvPicPr>
          <p:cNvPr id="3077" name="Picture 5" descr="D:\фокстрот,фото для презентации\HC-777-325_02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4442" y="4049712"/>
            <a:ext cx="1308820" cy="850180"/>
          </a:xfrm>
          <a:prstGeom prst="rect">
            <a:avLst/>
          </a:prstGeom>
          <a:noFill/>
        </p:spPr>
      </p:pic>
      <p:pic>
        <p:nvPicPr>
          <p:cNvPr id="1026" name="Picture 2" descr="D:\фокстрот,фото для презентации\HC-777-325_09-lar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4362" y="5633888"/>
            <a:ext cx="1368151" cy="87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831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Обновления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модельного </a:t>
            </a:r>
            <a:r>
              <a:rPr lang="ru-RU" sz="2800" dirty="0" smtClean="0"/>
              <a:t>ряда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781992"/>
            <a:ext cx="5976000" cy="504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Новинки в модельном ряду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2395238"/>
            <a:ext cx="2160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HC-777-270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2323230"/>
            <a:ext cx="6192688" cy="11521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Мини-размер, ниже цена, батарейки заменены на аккумулятор.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Миниатюрный размер танка позволит произвести «слежку» на большом расстоянии оставшись не замеченным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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аккумулятора лишает необходимости приобретать батарейки.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250333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051526"/>
            <a:ext cx="2160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r>
              <a:rPr lang="en-US" sz="1600" dirty="0" smtClean="0"/>
              <a:t>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415962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55776" y="3763390"/>
            <a:ext cx="6120680" cy="28803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Более мощная обновленная камера,  док-станция, </a:t>
            </a:r>
            <a:r>
              <a:rPr lang="ru-RU" sz="1600" dirty="0" smtClean="0">
                <a:solidFill>
                  <a:schemeClr val="tx1"/>
                </a:solidFill>
              </a:rPr>
              <a:t> отсек для перевозки грузов.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Обновленная камера позволит снимать качественное видео в режиме ночного  виденья.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Док-станция  даст возможность зарядить «шпиона» удаленно и продолжить  слежку.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Отсек для перевозки грузов  поможет без проблем  доставить в  другую  часть помещения даже банку «Колы».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Более емкостной аккумулятор увеличивает  время работы  танка.</a:t>
            </a:r>
          </a:p>
          <a:p>
            <a:pPr marL="285750" indent="-285750"/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D:\фокстрот,фото для презентации\HC-777-270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67246"/>
            <a:ext cx="936105" cy="792088"/>
          </a:xfrm>
          <a:prstGeom prst="rect">
            <a:avLst/>
          </a:prstGeom>
          <a:noFill/>
        </p:spPr>
      </p:pic>
      <p:pic>
        <p:nvPicPr>
          <p:cNvPr id="2051" name="Picture 3" descr="D:\фокстрот,фото для презентации\HC-777-325_01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4123430"/>
            <a:ext cx="1008112" cy="834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123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522" y="428604"/>
            <a:ext cx="5114932" cy="989034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</a:t>
            </a:r>
            <a:r>
              <a:rPr lang="ru-RU" sz="2800" dirty="0" smtClean="0"/>
              <a:t>моделей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3399862"/>
              </p:ext>
            </p:extLst>
          </p:nvPr>
        </p:nvGraphicFramePr>
        <p:xfrm>
          <a:off x="323528" y="2064125"/>
          <a:ext cx="8640960" cy="46510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0579"/>
                <a:gridCol w="2235885"/>
                <a:gridCol w="2304256"/>
                <a:gridCol w="2160240"/>
              </a:tblGrid>
              <a:tr h="5344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Критерии </a:t>
                      </a:r>
                      <a:r>
                        <a:rPr lang="ru-RU" sz="1400" dirty="0" smtClean="0"/>
                        <a:t>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Танк-шпион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I-Spy Mini </a:t>
                      </a:r>
                      <a:r>
                        <a:rPr lang="ru-RU" sz="1400" b="1" dirty="0" smtClean="0"/>
                        <a:t>с камерой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Танк-шпион </a:t>
                      </a:r>
                      <a:r>
                        <a:rPr lang="ru-RU" sz="1400" b="1" dirty="0" err="1" smtClean="0"/>
                        <a:t>WiFi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I-Spy</a:t>
                      </a:r>
                      <a:r>
                        <a:rPr lang="ru-RU" sz="1400" b="1" dirty="0" smtClean="0"/>
                        <a:t> с камерой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Танк-шпион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I-Tech </a:t>
                      </a:r>
                      <a:r>
                        <a:rPr lang="ru-RU" sz="1400" b="1" dirty="0" smtClean="0"/>
                        <a:t>с камерой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Время работы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15-25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15-25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Радиус действия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15-30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15-30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 м (либо в пределах действия </a:t>
                      </a:r>
                      <a:r>
                        <a:rPr lang="ru-RU" sz="1400" dirty="0" err="1" smtClean="0"/>
                        <a:t>Wi-Fi</a:t>
                      </a:r>
                      <a:r>
                        <a:rPr lang="ru-RU" sz="1400" dirty="0" smtClean="0"/>
                        <a:t> сети)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Максимальная скорость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3-5 км/час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3-5 км/час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3-4 км/час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6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Элемент питания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встроенный аккумулятор </a:t>
                      </a:r>
                      <a:r>
                        <a:rPr lang="ru-RU" sz="1400" dirty="0" err="1" smtClean="0"/>
                        <a:t>Li-pol</a:t>
                      </a:r>
                      <a:r>
                        <a:rPr lang="ru-RU" sz="1400" dirty="0" smtClean="0"/>
                        <a:t> 1S/450 </a:t>
                      </a:r>
                      <a:r>
                        <a:rPr lang="ru-RU" sz="1400" dirty="0" err="1" smtClean="0"/>
                        <a:t>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батареек АА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аккумулятор </a:t>
                      </a:r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1300mAh 7,2V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3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Управление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Android/IOS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Android/IOS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Android/IOS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Размеры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120*97*58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235*190*120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195*270*108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Материал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4614866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</a:t>
            </a:r>
            <a:r>
              <a:rPr lang="ru-RU" sz="2800" dirty="0" smtClean="0"/>
              <a:t>моделей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3399862"/>
              </p:ext>
            </p:extLst>
          </p:nvPr>
        </p:nvGraphicFramePr>
        <p:xfrm>
          <a:off x="288758" y="2130697"/>
          <a:ext cx="8640960" cy="4513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0579"/>
                <a:gridCol w="2235885"/>
                <a:gridCol w="2304256"/>
                <a:gridCol w="2160240"/>
              </a:tblGrid>
              <a:tr h="5899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Критерии </a:t>
                      </a:r>
                      <a:r>
                        <a:rPr lang="ru-RU" sz="1400" dirty="0" smtClean="0"/>
                        <a:t>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Танк-шпион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I-Spy Mini </a:t>
                      </a:r>
                      <a:r>
                        <a:rPr lang="ru-RU" sz="1400" b="1" dirty="0" smtClean="0"/>
                        <a:t>с камерой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Танк-шпион </a:t>
                      </a:r>
                      <a:r>
                        <a:rPr lang="ru-RU" sz="1400" b="1" dirty="0" err="1" smtClean="0"/>
                        <a:t>WiFi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I-Spy</a:t>
                      </a:r>
                      <a:r>
                        <a:rPr lang="ru-RU" sz="1400" b="1" dirty="0" smtClean="0"/>
                        <a:t> с камерой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Танк-шпион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I-Tech </a:t>
                      </a:r>
                      <a:r>
                        <a:rPr lang="ru-RU" sz="1400" b="1" dirty="0" smtClean="0"/>
                        <a:t>с камерой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Камера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0,3 Мп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 Мп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0.3 Мп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Передача видео в реальном времени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Возможность записи видео и фото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5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Управление акселерометрами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7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Время зарядки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Рекомендуемый возраст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538</TotalTime>
  <Words>819</Words>
  <Application>Microsoft Office PowerPoint</Application>
  <PresentationFormat>Экран (4:3)</PresentationFormat>
  <Paragraphs>199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test</vt:lpstr>
      <vt:lpstr>Танк-шпион WiFi, Happy Cow  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Инновационные  разработки </vt:lpstr>
      <vt:lpstr>Обновления  модельного ряда</vt:lpstr>
      <vt:lpstr>Обновления  модельного ряда</vt:lpstr>
      <vt:lpstr>Ассортимент:  сравнение моделей</vt:lpstr>
      <vt:lpstr>Ассортимент:  сравнение моделей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Танк-шпион WiFi, Happy Cow </dc:title>
  <dc:creator>Пользователь</dc:creator>
  <cp:lastModifiedBy>Пользователь</cp:lastModifiedBy>
  <cp:revision>66</cp:revision>
  <dcterms:created xsi:type="dcterms:W3CDTF">2017-04-19T14:35:30Z</dcterms:created>
  <dcterms:modified xsi:type="dcterms:W3CDTF">2017-07-26T13:43:13Z</dcterms:modified>
</cp:coreProperties>
</file>