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276" r:id="rId2"/>
    <p:sldId id="309" r:id="rId3"/>
    <p:sldId id="312" r:id="rId4"/>
    <p:sldId id="278" r:id="rId5"/>
    <p:sldId id="317" r:id="rId6"/>
    <p:sldId id="318" r:id="rId7"/>
    <p:sldId id="320" r:id="rId8"/>
    <p:sldId id="319" r:id="rId9"/>
    <p:sldId id="289" r:id="rId10"/>
    <p:sldId id="290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312"/>
            <p14:sldId id="278"/>
            <p14:sldId id="317"/>
            <p14:sldId id="318"/>
            <p14:sldId id="320"/>
            <p14:sldId id="319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706E"/>
    <a:srgbClr val="F8A662"/>
    <a:srgbClr val="F9B0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9283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53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* Критерии выбора – ключевые характеристики при принятии решения покупателем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241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до 3 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Название – оригинальное название разработки, технологии, программы…</a:t>
            </a:r>
            <a:br>
              <a:rPr lang="ru-RU" baseline="0" dirty="0" smtClean="0"/>
            </a:br>
            <a:r>
              <a:rPr lang="ru-RU" baseline="0" dirty="0" smtClean="0"/>
              <a:t>* Результат – выгода для клиента, которую он получает при использовании этой возможности</a:t>
            </a:r>
            <a:br>
              <a:rPr lang="ru-RU" baseline="0" dirty="0" smtClean="0"/>
            </a:br>
            <a:r>
              <a:rPr lang="ru-RU" baseline="0" dirty="0" smtClean="0"/>
              <a:t>* Слова-связки – описание действия, которое приводит к результату. Примеры: позволяет, поддерживает, обеспечивает, выполняет…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26.04.2019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5064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Джипы 1:58 </a:t>
            </a:r>
            <a:r>
              <a:rPr lang="en-US" sz="3600" dirty="0" smtClean="0"/>
              <a:t>GREAT WALL TOYS</a:t>
            </a:r>
            <a:r>
              <a:rPr lang="ru-RU" sz="3600" dirty="0" smtClean="0"/>
              <a:t> </a:t>
            </a:r>
            <a:r>
              <a:rPr lang="en-US" sz="3600" dirty="0" smtClean="0"/>
              <a:t>2207</a:t>
            </a:r>
            <a:endParaRPr lang="ru-RU" sz="3600" dirty="0"/>
          </a:p>
        </p:txBody>
      </p:sp>
      <p:pic>
        <p:nvPicPr>
          <p:cNvPr id="17410" name="Picture 2" descr="https://distributions.com.ua/pictures/57ba9c0605f1245af50000ca/GWT2207-3_01-large.jpg?14718474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1377" y="3717032"/>
            <a:ext cx="3323076" cy="201600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86" y="3212976"/>
            <a:ext cx="4145114" cy="34479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45448" y="285728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0" dirty="0" smtClean="0">
                <a:solidFill>
                  <a:srgbClr val="002060"/>
                </a:solidFill>
              </a:rPr>
              <a:t>Ассортимент: </a:t>
            </a:r>
            <a:r>
              <a:rPr lang="en-US" b="0" dirty="0" smtClean="0">
                <a:solidFill>
                  <a:srgbClr val="002060"/>
                </a:solidFill>
              </a:rPr>
              <a:t/>
            </a:r>
            <a:br>
              <a:rPr lang="en-US" b="0" dirty="0" smtClean="0">
                <a:solidFill>
                  <a:srgbClr val="002060"/>
                </a:solidFill>
              </a:rPr>
            </a:br>
            <a:r>
              <a:rPr lang="ru-RU" b="0" dirty="0" smtClean="0">
                <a:solidFill>
                  <a:srgbClr val="002060"/>
                </a:solidFill>
              </a:rPr>
              <a:t>сравнение моделей</a:t>
            </a:r>
            <a:endParaRPr lang="ru-RU" sz="1600" b="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2198132"/>
          <a:ext cx="8715437" cy="40862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5585"/>
                <a:gridCol w="953258"/>
                <a:gridCol w="953258"/>
                <a:gridCol w="953258"/>
                <a:gridCol w="946838"/>
                <a:gridCol w="920810"/>
                <a:gridCol w="920810"/>
                <a:gridCol w="920810"/>
                <a:gridCol w="920810"/>
              </a:tblGrid>
              <a:tr h="893145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*Критерии выбора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Рекомендуемый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возраст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4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Питание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аккумулятор 2.4</a:t>
                      </a:r>
                      <a:r>
                        <a:rPr lang="en-US" sz="1400" dirty="0" smtClean="0"/>
                        <a:t>V/180mAh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93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Материал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93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Питание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пульта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АА 2шт.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229600" cy="1143000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7534620" cy="406968"/>
          </a:xfrm>
        </p:spPr>
        <p:txBody>
          <a:bodyPr/>
          <a:lstStyle/>
          <a:p>
            <a:pPr algn="l"/>
            <a:r>
              <a:rPr lang="en-US" dirty="0" smtClean="0"/>
              <a:t>https://distributions.com.ua/brands/gwtoys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1208312"/>
              </p:ext>
            </p:extLst>
          </p:nvPr>
        </p:nvGraphicFramePr>
        <p:xfrm>
          <a:off x="323528" y="2199798"/>
          <a:ext cx="8280919" cy="223224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545469"/>
                <a:gridCol w="124636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3-7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Инновационные</a:t>
                      </a:r>
                      <a:r>
                        <a:rPr lang="ru-RU" baseline="0" dirty="0" smtClean="0"/>
                        <a:t>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8</a:t>
                      </a:r>
                      <a:endParaRPr lang="ru-RU" dirty="0"/>
                    </a:p>
                  </a:txBody>
                  <a:tcPr/>
                </a:tc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9-10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986" y="214290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2285992"/>
            <a:ext cx="4536504" cy="1944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Быстрый заряд от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пульта управления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96136" y="4643347"/>
            <a:ext cx="360040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3" descr="C:\Users\user\Desktop\джип\2207-7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500306"/>
            <a:ext cx="2147500" cy="15219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072066" y="2357430"/>
            <a:ext cx="38576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минут. 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Благодаря такому времени зарядки не нужно долго ждать, чтобы вновь поиграть с этой машинкой. А также зарядить её можно от батареек в пульте, где бы Вы не находились.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429132"/>
            <a:ext cx="4500594" cy="20162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4 разные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радио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частоты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2" descr="C:\Users\user\Desktop\GWT2207-2_01-mediu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3" y="4714884"/>
            <a:ext cx="2071702" cy="14401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214942" y="4834799"/>
            <a:ext cx="3571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-Позволяет устраивать настоящие гонки где угодно: в школе, садике, офисе - с одновременным участием до четырёх машин.</a:t>
            </a:r>
          </a:p>
        </p:txBody>
      </p:sp>
    </p:spTree>
    <p:extLst>
      <p:ext uri="{BB962C8B-B14F-4D97-AF65-F5344CB8AC3E}">
        <p14:creationId xmlns=""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548" y="214290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928802"/>
            <a:ext cx="5040560" cy="22098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Высокая скорость 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кнопка ускорения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user\Desktop\джип\large_GWT2207-5_01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3116"/>
            <a:ext cx="2837707" cy="1709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500694" y="2071678"/>
            <a:ext cx="35004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-На пульте управления есть кнопка ускорения.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Такая функция дает возможность сделать гонки с участием этой машины более интересными и увлекательными.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429132"/>
            <a:ext cx="5072098" cy="2088232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Светодиодные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фары и стопы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Picture 2" descr="C:\Users\user\Desktop\джип\2207-4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714884"/>
            <a:ext cx="2714644" cy="1590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556485" y="4651711"/>
            <a:ext cx="3386118" cy="164307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-Во время движения светятся фары.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-Даёт возможность управлять джипом даже при плохом освещении.</a:t>
            </a:r>
          </a:p>
        </p:txBody>
      </p:sp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548" y="214290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2071678"/>
            <a:ext cx="4929222" cy="2088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Пятиканальное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 управление</a:t>
            </a:r>
          </a:p>
        </p:txBody>
      </p:sp>
      <p:pic>
        <p:nvPicPr>
          <p:cNvPr id="18" name="Picture 2" descr="C:\Users\user\Desktop\джип\2207-3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2357430"/>
            <a:ext cx="2571768" cy="1582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531439" y="2291549"/>
            <a:ext cx="3600400" cy="171451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-Возможность ехать вперед, назад, поворачивать влево, вправо и ехать с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ускорением.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-Пробуждает интерес  не только у детей, но даже у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взрослых.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572008"/>
            <a:ext cx="4929222" cy="1944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Подвеска</a:t>
            </a:r>
          </a:p>
        </p:txBody>
      </p:sp>
      <p:pic>
        <p:nvPicPr>
          <p:cNvPr id="12" name="Picture 2" descr="https://distributions.com.ua/pictures/57ba9c0d05f1245af50000d9/GWT2207-8_01-large.jpg?14718474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7" y="4786322"/>
            <a:ext cx="2622723" cy="150019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724128" y="4572008"/>
            <a:ext cx="2934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-Высокий дорожный просвет и подвеска.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-Данное преимущество позволяет ездить даже по неровным поверхностям. </a:t>
            </a:r>
          </a:p>
        </p:txBody>
      </p:sp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548" y="214290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000240"/>
            <a:ext cx="5040560" cy="223224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Миниатюрный размер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размер и  отличная детализация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28036" y="2186513"/>
            <a:ext cx="3020428" cy="63724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Машина очень компактная.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63754" y="2823755"/>
            <a:ext cx="3118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Это дает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возможность 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хранить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её в любом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месте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вашего дома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и брать с собой куда-угодно.</a:t>
            </a:r>
            <a:endParaRPr lang="ru-RU" dirty="0"/>
          </a:p>
        </p:txBody>
      </p:sp>
      <p:pic>
        <p:nvPicPr>
          <p:cNvPr id="2052" name="Picture 4" descr="https://distributions.com.ua/pictures/57ba9c0205f1245af50000c4/GWT2207-1_01-large.jpg?14718474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2571768" cy="157163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57158" y="4472500"/>
            <a:ext cx="5000660" cy="2099772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Подарочная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упаковка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Picture 3" descr="C:\Users\user\Desktop\GWT2207-2_02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771674"/>
            <a:ext cx="2402895" cy="1583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8045881"/>
              </p:ext>
            </p:extLst>
          </p:nvPr>
        </p:nvGraphicFramePr>
        <p:xfrm>
          <a:off x="5857884" y="4643446"/>
          <a:ext cx="3024335" cy="171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5"/>
              </a:tblGrid>
              <a:tr h="171136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 При покупке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данной 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машины  в качестве подарка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Вам не нужно будет потом искать</a:t>
                      </a:r>
                      <a:r>
                        <a:rPr lang="uk-UA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где </a:t>
                      </a:r>
                    </a:p>
                    <a:p>
                      <a:r>
                        <a:rPr lang="ru-RU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 как красиво упаковать её.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548" y="214290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3786190"/>
            <a:ext cx="2735164" cy="1237816"/>
          </a:xfrm>
          <a:prstGeom prst="rect">
            <a:avLst/>
          </a:prstGeom>
          <a:solidFill>
            <a:srgbClr val="CC706E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 err="1" smtClean="0">
                <a:solidFill>
                  <a:schemeClr val="bg1"/>
                </a:solidFill>
              </a:rPr>
              <a:t>Видеообзор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GWT2207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407194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"/>
              </a:rPr>
              <a:t>https://www.youtube.com/watch?v=HQnh7d5-GWU&amp;feature=youtu.be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hlinkClick r:id="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0298" y="142860"/>
            <a:ext cx="35719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Инновационные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разработки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429000"/>
            <a:ext cx="4536504" cy="1944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Быстрый заряд от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пульта управления</a:t>
            </a:r>
          </a:p>
        </p:txBody>
      </p:sp>
      <p:pic>
        <p:nvPicPr>
          <p:cNvPr id="14" name="Picture 3" descr="C:\Users\user\Desktop\джип\2207-7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643314"/>
            <a:ext cx="2147500" cy="15219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929190" y="3643314"/>
            <a:ext cx="38576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Время зарядки - 8 минут, время работы – 5-12 минут</a:t>
            </a:r>
          </a:p>
          <a:p>
            <a:pPr>
              <a:buFontTx/>
              <a:buChar char="-"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Машинка работает дольше, чем заряжается, в отличие от других радиоуправляемых игрушек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442915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моделей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5570625"/>
              </p:ext>
            </p:extLst>
          </p:nvPr>
        </p:nvGraphicFramePr>
        <p:xfrm>
          <a:off x="214284" y="2045809"/>
          <a:ext cx="8715433" cy="43121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8953"/>
                <a:gridCol w="920810"/>
                <a:gridCol w="920810"/>
                <a:gridCol w="920810"/>
                <a:gridCol w="920810"/>
                <a:gridCol w="920810"/>
                <a:gridCol w="920810"/>
                <a:gridCol w="920810"/>
                <a:gridCol w="920810"/>
              </a:tblGrid>
              <a:tr h="702528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*Критерии выбора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GWT2207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</a:p>
                    <a:p>
                      <a:pPr marL="0" algn="ctr" defTabSz="914400" rtl="0" eaLnBrk="1" latinLnBrk="0" hangingPunct="1"/>
                      <a:endParaRPr lang="ru-RU" sz="1400" b="0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Цвет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белый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коричневый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черный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синий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голубой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бело-красный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красный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серый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8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Частота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 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 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dirty="0" smtClean="0"/>
                        <a:t>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</a:t>
                      </a:r>
                      <a:r>
                        <a:rPr lang="en-US" sz="1400" dirty="0" smtClean="0"/>
                        <a:t> 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dirty="0" smtClean="0"/>
                        <a:t>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 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 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 MHz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Масштаб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1</a:t>
                      </a:r>
                      <a:r>
                        <a:rPr lang="en-US" sz="1400" smtClean="0"/>
                        <a:t>/</a:t>
                      </a:r>
                      <a:r>
                        <a:rPr lang="ru-RU" sz="140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1</a:t>
                      </a:r>
                      <a:r>
                        <a:rPr lang="en-US" sz="1400" smtClean="0"/>
                        <a:t>/</a:t>
                      </a:r>
                      <a:r>
                        <a:rPr lang="ru-RU" sz="140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1</a:t>
                      </a:r>
                      <a:r>
                        <a:rPr lang="en-US" sz="1400" smtClean="0"/>
                        <a:t>/</a:t>
                      </a:r>
                      <a:r>
                        <a:rPr lang="ru-RU" sz="140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58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Размеры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</a:t>
                      </a:r>
                      <a:r>
                        <a:rPr lang="en-US" sz="1400" dirty="0" smtClean="0"/>
                        <a:t>*57*45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ru-RU" sz="1400" baseline="0" dirty="0" smtClean="0"/>
                        <a:t>мм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*57*45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5-12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8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 мин.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Радиус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действия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7949</TotalTime>
  <Words>706</Words>
  <Application>Microsoft Office PowerPoint</Application>
  <PresentationFormat>Экран (4:3)</PresentationFormat>
  <Paragraphs>207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test</vt:lpstr>
      <vt:lpstr> Джипы 1:58 GREAT WALL TOYS 2207</vt:lpstr>
      <vt:lpstr>Содержание</vt:lpstr>
      <vt:lpstr>Ключевые отличительные  особенности  товарной линейки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Инновационные  разработки </vt:lpstr>
      <vt:lpstr>Ассортимент:  сравнение моделей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698</cp:revision>
  <dcterms:created xsi:type="dcterms:W3CDTF">2012-01-23T14:43:31Z</dcterms:created>
  <dcterms:modified xsi:type="dcterms:W3CDTF">2019-04-26T13:36:32Z</dcterms:modified>
</cp:coreProperties>
</file>