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8" r:id="rId2"/>
    <p:sldMasterId id="2147483683" r:id="rId3"/>
    <p:sldMasterId id="2147483701" r:id="rId4"/>
    <p:sldMasterId id="2147483705" r:id="rId5"/>
  </p:sldMasterIdLst>
  <p:notesMasterIdLst>
    <p:notesMasterId r:id="rId13"/>
  </p:notesMasterIdLst>
  <p:handoutMasterIdLst>
    <p:handoutMasterId r:id="rId14"/>
  </p:handoutMasterIdLst>
  <p:sldIdLst>
    <p:sldId id="276" r:id="rId6"/>
    <p:sldId id="309" r:id="rId7"/>
    <p:sldId id="278" r:id="rId8"/>
    <p:sldId id="312" r:id="rId9"/>
    <p:sldId id="313" r:id="rId10"/>
    <p:sldId id="289" r:id="rId11"/>
    <p:sldId id="290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3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1577" autoAdjust="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8600168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6059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839459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89473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7901339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32264571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9887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4033440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631858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261BEBD0-5DC7-4C6F-918D-5680F02A7E42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96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01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31971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2305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20.02.2020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7237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011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171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988772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238238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658117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49472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263028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946454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41218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780483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250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12979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459780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32254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6959786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7780546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188690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351525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35044365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4124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128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20.02.2020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586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7030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916200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02801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54826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116286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256961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tif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tif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03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56" r:id="rId2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7950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19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114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095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000100" y="1928802"/>
            <a:ext cx="6929486" cy="12144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err="1" smtClean="0">
                <a:solidFill>
                  <a:schemeClr val="tx1"/>
                </a:solidFill>
              </a:rPr>
              <a:t>Роботи-павуки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Keye</a:t>
            </a:r>
            <a:r>
              <a:rPr lang="en-US" sz="3600" dirty="0" smtClean="0">
                <a:solidFill>
                  <a:schemeClr val="tx1"/>
                </a:solidFill>
              </a:rPr>
              <a:t> Space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Warrior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distributions.com.ua/pictures/59318e3605f124432e00009a/KY-9003-1B_01-original.jpg?1565119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4110"/>
            <a:ext cx="4608512" cy="324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istributions.com.ua/pictures/5998435b05f12462ad0004a1/KY-9003-1R_01-original.jpg?15651190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5496" y="3286126"/>
            <a:ext cx="4824536" cy="35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Зміст</a:t>
            </a:r>
            <a:endParaRPr lang="ru-RU" sz="3600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8208912" cy="365125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https://distributions.com.ua/brands/keye_toys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0507570"/>
              </p:ext>
            </p:extLst>
          </p:nvPr>
        </p:nvGraphicFramePr>
        <p:xfrm>
          <a:off x="323528" y="2199798"/>
          <a:ext cx="8280919" cy="216530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67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товарної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 3-4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Оновлення модельного ряду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Асортимент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порівняння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моделей за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ключовими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6-7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5328592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зброї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вибір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43808" y="3141080"/>
            <a:ext cx="5688632" cy="85942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У робота є щитки на лапах,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відпадають</a:t>
            </a:r>
            <a:r>
              <a:rPr lang="ru-RU" sz="1600" dirty="0" smtClean="0">
                <a:solidFill>
                  <a:schemeClr val="tx1"/>
                </a:solidFill>
              </a:rPr>
              <a:t> при </a:t>
            </a:r>
            <a:r>
              <a:rPr lang="ru-RU" sz="1600" dirty="0" err="1" smtClean="0">
                <a:solidFill>
                  <a:schemeClr val="tx1"/>
                </a:solidFill>
              </a:rPr>
              <a:t>прицільному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потраплянні</a:t>
            </a:r>
            <a:r>
              <a:rPr lang="ru-RU" sz="1600" dirty="0" smtClean="0">
                <a:solidFill>
                  <a:schemeClr val="tx1"/>
                </a:solidFill>
              </a:rPr>
              <a:t> супротивником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 </a:t>
            </a:r>
            <a:r>
              <a:rPr lang="ru-RU" sz="1600" dirty="0" err="1" smtClean="0">
                <a:solidFill>
                  <a:schemeClr val="tx1"/>
                </a:solidFill>
              </a:rPr>
              <a:t>Можна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влаштовувати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бої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між</a:t>
            </a:r>
            <a:r>
              <a:rPr lang="ru-RU" sz="1600" dirty="0" smtClean="0">
                <a:solidFill>
                  <a:schemeClr val="tx1"/>
                </a:solidFill>
              </a:rPr>
              <a:t> роботами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43808" y="4365104"/>
            <a:ext cx="5760640" cy="10801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Роботи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оснащені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індикацією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потрапляння</a:t>
            </a:r>
            <a:r>
              <a:rPr lang="ru-RU" sz="1600" dirty="0" smtClean="0">
                <a:solidFill>
                  <a:schemeClr val="tx1"/>
                </a:solidFill>
              </a:rPr>
              <a:t> – </a:t>
            </a:r>
            <a:r>
              <a:rPr lang="ru-RU" sz="1600" dirty="0" err="1" smtClean="0">
                <a:solidFill>
                  <a:schemeClr val="tx1"/>
                </a:solidFill>
              </a:rPr>
              <a:t>кількістю</a:t>
            </a:r>
            <a:r>
              <a:rPr lang="ru-RU" sz="1600" dirty="0" smtClean="0">
                <a:solidFill>
                  <a:schemeClr val="tx1"/>
                </a:solidFill>
              </a:rPr>
              <a:t> «</a:t>
            </a:r>
            <a:r>
              <a:rPr lang="ru-RU" sz="1600" dirty="0" err="1" smtClean="0">
                <a:solidFill>
                  <a:schemeClr val="tx1"/>
                </a:solidFill>
              </a:rPr>
              <a:t>життів</a:t>
            </a:r>
            <a:r>
              <a:rPr lang="ru-RU" sz="1600" dirty="0" smtClean="0">
                <a:solidFill>
                  <a:schemeClr val="tx1"/>
                </a:solidFill>
              </a:rPr>
              <a:t>» та </a:t>
            </a:r>
            <a:r>
              <a:rPr lang="ru-RU" sz="1600" dirty="0" err="1" smtClean="0">
                <a:solidFill>
                  <a:schemeClr val="tx1"/>
                </a:solidFill>
              </a:rPr>
              <a:t>лазерним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прицілом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Можна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не </a:t>
            </a:r>
            <a:r>
              <a:rPr lang="ru-RU" sz="1600" dirty="0" err="1" smtClean="0">
                <a:solidFill>
                  <a:schemeClr val="tx1"/>
                </a:solidFill>
              </a:rPr>
              <a:t>рахувати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потрапляння</a:t>
            </a:r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</a:rPr>
              <a:t>це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робить</a:t>
            </a:r>
            <a:r>
              <a:rPr lang="ru-RU" sz="1600" dirty="0" smtClean="0">
                <a:solidFill>
                  <a:schemeClr val="tx1"/>
                </a:solidFill>
              </a:rPr>
              <a:t> робот. </a:t>
            </a:r>
            <a:r>
              <a:rPr lang="ru-RU" sz="1600" dirty="0" err="1" smtClean="0">
                <a:solidFill>
                  <a:schemeClr val="tx1"/>
                </a:solidFill>
              </a:rPr>
              <a:t>Наявність</a:t>
            </a:r>
            <a:r>
              <a:rPr lang="ru-RU" sz="1600" dirty="0" smtClean="0">
                <a:solidFill>
                  <a:schemeClr val="tx1"/>
                </a:solidFill>
              </a:rPr>
              <a:t> «</a:t>
            </a:r>
            <a:r>
              <a:rPr lang="ru-RU" sz="1600" dirty="0" err="1" smtClean="0">
                <a:solidFill>
                  <a:schemeClr val="tx1"/>
                </a:solidFill>
              </a:rPr>
              <a:t>життів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ru-RU" sz="1600" dirty="0" err="1" smtClean="0">
                <a:solidFill>
                  <a:schemeClr val="tx1"/>
                </a:solidFill>
              </a:rPr>
              <a:t>робить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гру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захопливою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цікавою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43808" y="5445224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Роботи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працюють</a:t>
            </a:r>
            <a:r>
              <a:rPr lang="ru-RU" sz="1600" dirty="0" smtClean="0">
                <a:solidFill>
                  <a:schemeClr val="tx1"/>
                </a:solidFill>
              </a:rPr>
              <a:t> на </a:t>
            </a:r>
            <a:r>
              <a:rPr lang="uk-UA" sz="1600" dirty="0" smtClean="0">
                <a:solidFill>
                  <a:schemeClr val="tx1"/>
                </a:solidFill>
              </a:rPr>
              <a:t>перешкодостійкій частоті 2,4 ГГЦ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Це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управляти</a:t>
            </a:r>
            <a:r>
              <a:rPr lang="ru-RU" sz="1600" dirty="0" smtClean="0">
                <a:solidFill>
                  <a:schemeClr val="tx1"/>
                </a:solidFill>
              </a:rPr>
              <a:t> роботами на </a:t>
            </a:r>
            <a:r>
              <a:rPr lang="ru-RU" sz="1600" dirty="0" err="1" smtClean="0">
                <a:solidFill>
                  <a:schemeClr val="tx1"/>
                </a:solidFill>
              </a:rPr>
              <a:t>віддаленій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відстані</a:t>
            </a:r>
            <a:r>
              <a:rPr lang="ru-RU" sz="1600" dirty="0" smtClean="0">
                <a:solidFill>
                  <a:schemeClr val="tx1"/>
                </a:solidFill>
              </a:rPr>
              <a:t>.  </a:t>
            </a:r>
            <a:r>
              <a:rPr lang="ru-RU" sz="1600" dirty="0" err="1" smtClean="0">
                <a:solidFill>
                  <a:schemeClr val="tx1"/>
                </a:solidFill>
              </a:rPr>
              <a:t>Можна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керувати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кількома</a:t>
            </a:r>
            <a:r>
              <a:rPr lang="ru-RU" sz="1600" dirty="0" smtClean="0">
                <a:solidFill>
                  <a:schemeClr val="tx1"/>
                </a:solidFill>
              </a:rPr>
              <a:t> роботами </a:t>
            </a:r>
            <a:r>
              <a:rPr lang="ru-RU" sz="1600" dirty="0" err="1" smtClean="0">
                <a:solidFill>
                  <a:schemeClr val="tx1"/>
                </a:solidFill>
              </a:rPr>
              <a:t>одночасно</a:t>
            </a:r>
            <a:r>
              <a:rPr lang="ru-RU" sz="1600" dirty="0" smtClean="0">
                <a:solidFill>
                  <a:schemeClr val="tx1"/>
                </a:solidFill>
              </a:rPr>
              <a:t> (до 10) не </a:t>
            </a:r>
            <a:r>
              <a:rPr lang="ru-RU" sz="1600" dirty="0" err="1" smtClean="0">
                <a:solidFill>
                  <a:schemeClr val="tx1"/>
                </a:solidFill>
              </a:rPr>
              <a:t>хвилючись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частоти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перетнуться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16894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Бій роботів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Індикація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попадання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47330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2,4 ГГц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55332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2060848"/>
            <a:ext cx="5807468" cy="100811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У </a:t>
            </a:r>
            <a:r>
              <a:rPr lang="ru-RU" sz="1600" dirty="0" err="1" smtClean="0">
                <a:solidFill>
                  <a:schemeClr val="tx1"/>
                </a:solidFill>
              </a:rPr>
              <a:t>комплекті</a:t>
            </a:r>
            <a:r>
              <a:rPr lang="ru-RU" sz="1600" dirty="0" smtClean="0">
                <a:solidFill>
                  <a:schemeClr val="tx1"/>
                </a:solidFill>
              </a:rPr>
              <a:t> є </a:t>
            </a:r>
            <a:r>
              <a:rPr lang="ru-RU" sz="1600" dirty="0" err="1" smtClean="0">
                <a:solidFill>
                  <a:schemeClr val="tx1"/>
                </a:solidFill>
              </a:rPr>
              <a:t>ракетниця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дискова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гармата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Таким чином, в </a:t>
            </a:r>
            <a:r>
              <a:rPr lang="ru-RU" sz="1600" dirty="0" err="1" smtClean="0">
                <a:solidFill>
                  <a:schemeClr val="tx1"/>
                </a:solidFill>
              </a:rPr>
              <a:t>залежності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мішені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можна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обирати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чим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стріляти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Z:\Контент\Контент игрушки\Контент Роботы и гаджеты (Прямые дистрибьюции)\Фото Роботы и гаджеты (Прямые дистрибьюции)\KY-9003-1 Keye Toys Space Warrior\KY-9003-1B_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337" y="2125390"/>
            <a:ext cx="1140184" cy="79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istributions.com.ua/pictures/5998435b05f12462ad0004a8/KY-9003-1R_08-large.jpg?15651190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886" y="4432468"/>
            <a:ext cx="1073411" cy="80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Робот-паук радиоуправляемый Keye Space Warrior с ракетами и лазером (синий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78" y="3267035"/>
            <a:ext cx="1176960" cy="81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distributions.com.ua/pictures/59318e3605f124432e0000a0/KY-9003-1B_07-large.jpg?15651190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78" y="5517232"/>
            <a:ext cx="1103872" cy="82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5328592" cy="98072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08352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Дискретне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5832648" cy="122413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У </a:t>
            </a:r>
            <a:r>
              <a:rPr lang="ru-RU" sz="1600" dirty="0" err="1" smtClean="0">
                <a:solidFill>
                  <a:schemeClr val="tx1"/>
                </a:solidFill>
              </a:rPr>
              <a:t>роботів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просте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дискретне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керування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тобто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швидкість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завжди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однакова</a:t>
            </a:r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</a:rPr>
              <a:t>близько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1 км/</a:t>
            </a:r>
            <a:r>
              <a:rPr lang="uk-UA" sz="1600" dirty="0" err="1" smtClean="0">
                <a:solidFill>
                  <a:schemeClr val="tx1"/>
                </a:solidFill>
              </a:rPr>
              <a:t>год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Це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надає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дитині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безпечно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керувати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роботом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16894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Батарейне</a:t>
            </a:r>
            <a:b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живлення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Всюдихід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47330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Звукові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ефекти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55332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22995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uk-UA" sz="1600" dirty="0" smtClean="0">
                <a:solidFill>
                  <a:schemeClr val="tx1"/>
                </a:solidFill>
              </a:rPr>
              <a:t>Може живитися від батарей або </a:t>
            </a:r>
            <a:r>
              <a:rPr lang="en-US" sz="1600" dirty="0" smtClean="0">
                <a:solidFill>
                  <a:schemeClr val="tx1"/>
                </a:solidFill>
              </a:rPr>
              <a:t>Ni-MH </a:t>
            </a:r>
            <a:r>
              <a:rPr lang="uk-UA" sz="1600" dirty="0" smtClean="0">
                <a:solidFill>
                  <a:schemeClr val="tx1"/>
                </a:solidFill>
              </a:rPr>
              <a:t>акумуляторів АА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Нема</a:t>
            </a:r>
            <a:r>
              <a:rPr lang="uk-UA" sz="1600" dirty="0" smtClean="0">
                <a:solidFill>
                  <a:schemeClr val="tx1"/>
                </a:solidFill>
              </a:rPr>
              <a:t>є проблем із пошуком запасних акумуляторів та очікування на зарядці. Просто заміни і грай </a:t>
            </a:r>
            <a:r>
              <a:rPr lang="uk-UA" sz="1600" dirty="0" smtClean="0">
                <a:solidFill>
                  <a:schemeClr val="tx1"/>
                </a:solidFill>
              </a:rPr>
              <a:t>далі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347304"/>
            <a:ext cx="6048672" cy="10979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5445224"/>
            <a:ext cx="5976664" cy="11521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Рух </a:t>
            </a:r>
            <a:r>
              <a:rPr lang="ru-RU" sz="1600" dirty="0" err="1" smtClean="0">
                <a:solidFill>
                  <a:schemeClr val="tx1"/>
                </a:solidFill>
              </a:rPr>
              <a:t>роботів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оберти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вежі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попадання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супроводжуються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звуковими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эфектами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Модель </a:t>
            </a:r>
            <a:r>
              <a:rPr lang="ru-RU" sz="1600" dirty="0" err="1" smtClean="0">
                <a:solidFill>
                  <a:schemeClr val="tx1"/>
                </a:solidFill>
              </a:rPr>
              <a:t>выглядає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ще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більш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реалістичною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за звуками </a:t>
            </a:r>
            <a:r>
              <a:rPr lang="ru-RU" sz="1600" dirty="0" err="1" smtClean="0">
                <a:solidFill>
                  <a:schemeClr val="tx1"/>
                </a:solidFill>
              </a:rPr>
              <a:t>завжди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зможете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визначити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чи</a:t>
            </a:r>
            <a:r>
              <a:rPr lang="ru-RU" sz="1600" dirty="0" smtClean="0">
                <a:solidFill>
                  <a:schemeClr val="tx1"/>
                </a:solidFill>
              </a:rPr>
              <a:t> попав </a:t>
            </a:r>
            <a:r>
              <a:rPr lang="ru-RU" sz="1600" dirty="0" err="1" smtClean="0">
                <a:solidFill>
                  <a:schemeClr val="tx1"/>
                </a:solidFill>
              </a:rPr>
              <a:t>суперник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Вашого</a:t>
            </a:r>
            <a:r>
              <a:rPr lang="ru-RU" sz="1600" dirty="0" smtClean="0">
                <a:solidFill>
                  <a:schemeClr val="tx1"/>
                </a:solidFill>
              </a:rPr>
              <a:t> робота</a:t>
            </a: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43808" y="4293096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 Робот </a:t>
            </a:r>
            <a:r>
              <a:rPr lang="ru-RU" sz="1600" dirty="0" err="1" smtClean="0"/>
              <a:t>оздоблений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повноцінним</a:t>
            </a:r>
            <a:r>
              <a:rPr lang="ru-RU" sz="1600" dirty="0" smtClean="0"/>
              <a:t> приводом </a:t>
            </a:r>
            <a:r>
              <a:rPr lang="ru-RU" sz="1600" dirty="0" err="1" smtClean="0"/>
              <a:t>ніг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дозволяє</a:t>
            </a:r>
            <a:r>
              <a:rPr lang="ru-RU" sz="1600" dirty="0" smtClean="0"/>
              <a:t> </a:t>
            </a:r>
            <a:r>
              <a:rPr lang="ru-RU" sz="1600" dirty="0" err="1" smtClean="0"/>
              <a:t>развертатись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місці</a:t>
            </a:r>
            <a:r>
              <a:rPr lang="ru-RU" sz="1600" dirty="0" smtClean="0"/>
              <a:t>, </a:t>
            </a:r>
            <a:r>
              <a:rPr lang="ru-RU" sz="1600" dirty="0" err="1" smtClean="0"/>
              <a:t>іти</a:t>
            </a:r>
            <a:r>
              <a:rPr lang="ru-RU" sz="1600" dirty="0" smtClean="0"/>
              <a:t> у </a:t>
            </a:r>
            <a:r>
              <a:rPr lang="ru-RU" sz="1600" dirty="0" err="1" smtClean="0"/>
              <a:t>будь-якому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напрямку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переступати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перешкоди</a:t>
            </a:r>
            <a:endParaRPr lang="ru-RU" sz="1600" dirty="0"/>
          </a:p>
        </p:txBody>
      </p:sp>
      <p:pic>
        <p:nvPicPr>
          <p:cNvPr id="25" name="Picture 2" descr="http://ms4spain.com/data/559fd1dfef70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517232"/>
            <a:ext cx="1008112" cy="833378"/>
          </a:xfrm>
          <a:prstGeom prst="rect">
            <a:avLst/>
          </a:prstGeom>
          <a:noFill/>
        </p:spPr>
      </p:pic>
      <p:pic>
        <p:nvPicPr>
          <p:cNvPr id="3074" name="Picture 2" descr="https://distributions.com.ua/pictures/59318e3605f124432e00009f/KY-9003-1B_06-large.jpg?1565119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554" y="4435704"/>
            <a:ext cx="1062857" cy="79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https://distributions.com.ua/pictures/59318e3605f124432e0000a0/KY-9003-1B_07-large.jpg?15651190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784" y="2132856"/>
            <a:ext cx="1103872" cy="82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Батарейка AAA Maxell Alkaline LR03 в пленке 1шт (2шт в уп.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6589"/>
            <a:ext cx="790483" cy="79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5112568" cy="928694"/>
          </a:xfrm>
        </p:spPr>
        <p:txBody>
          <a:bodyPr>
            <a:noAutofit/>
          </a:bodyPr>
          <a:lstStyle/>
          <a:p>
            <a:r>
              <a:rPr lang="ru-RU" sz="3600" b="0" dirty="0" err="1" smtClean="0"/>
              <a:t>Оновлення</a:t>
            </a:r>
            <a:r>
              <a:rPr lang="ru-RU" sz="3600" b="0" dirty="0" smtClean="0"/>
              <a:t> </a:t>
            </a:r>
            <a:r>
              <a:rPr lang="ru-RU" sz="3600" b="0" dirty="0"/>
              <a:t>модельного ряду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857364"/>
            <a:ext cx="5976000" cy="504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Новинки в модельному ряду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308" y="2505436"/>
            <a:ext cx="2160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/>
              <a:t>KY-9003-1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1564" y="2433428"/>
            <a:ext cx="5904656" cy="335302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uk-UA" sz="1600" dirty="0" smtClean="0">
                <a:solidFill>
                  <a:schemeClr val="tx1"/>
                </a:solidFill>
              </a:rPr>
              <a:t>Надсучасний «космічний» дизайн 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висока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деталізація</a:t>
            </a:r>
            <a:r>
              <a:rPr lang="ru-RU" sz="1600" dirty="0" smtClean="0">
                <a:solidFill>
                  <a:schemeClr val="tx1"/>
                </a:solidFill>
              </a:rPr>
              <a:t>,  два </a:t>
            </a:r>
            <a:r>
              <a:rPr lang="ru-RU" sz="1600" dirty="0" err="1" smtClean="0">
                <a:solidFill>
                  <a:schemeClr val="tx1"/>
                </a:solidFill>
              </a:rPr>
              <a:t>різних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кольори</a:t>
            </a:r>
            <a:r>
              <a:rPr lang="ru-RU" sz="1600" dirty="0" smtClean="0">
                <a:solidFill>
                  <a:schemeClr val="tx1"/>
                </a:solidFill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</a:rPr>
              <a:t>вибір</a:t>
            </a:r>
            <a:r>
              <a:rPr lang="ru-RU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альтернативна зброя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600" dirty="0" smtClean="0">
                <a:solidFill>
                  <a:schemeClr val="tx1"/>
                </a:solidFill>
              </a:rPr>
              <a:t>2 різні роботи дають змогу реально поринути у атмосферу </a:t>
            </a:r>
            <a:r>
              <a:rPr lang="uk-UA" sz="1600" dirty="0" smtClean="0">
                <a:solidFill>
                  <a:schemeClr val="tx1"/>
                </a:solidFill>
              </a:rPr>
              <a:t>бою</a:t>
            </a:r>
          </a:p>
          <a:p>
            <a:pPr marL="285750" indent="-285750">
              <a:buFontTx/>
              <a:buChar char="-"/>
            </a:pP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600" dirty="0" smtClean="0">
                <a:solidFill>
                  <a:schemeClr val="tx1"/>
                </a:solidFill>
              </a:rPr>
              <a:t>Живиться від батарейок, що дуже важливо при експлуатації дітьми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9316" y="261353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https://distributions.com.ua/pictures/59318e3605f124432e00009a/KY-9003-1B_01-original.jpg?15651190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47" y="2589395"/>
            <a:ext cx="1108544" cy="78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2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/>
              <a:t>Асортимент</a:t>
            </a:r>
            <a:r>
              <a:rPr lang="ru-RU" sz="3600" dirty="0"/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порівняння</a:t>
            </a:r>
            <a:r>
              <a:rPr lang="ru-RU" sz="3600" dirty="0" smtClean="0"/>
              <a:t> </a:t>
            </a:r>
            <a:r>
              <a:rPr lang="ru-RU" sz="3600" dirty="0" smtClean="0"/>
              <a:t>моделей</a:t>
            </a:r>
            <a:endParaRPr lang="ru-RU" sz="3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4278184"/>
              </p:ext>
            </p:extLst>
          </p:nvPr>
        </p:nvGraphicFramePr>
        <p:xfrm>
          <a:off x="683568" y="2192891"/>
          <a:ext cx="7776864" cy="44764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4762"/>
                <a:gridCol w="2124575"/>
                <a:gridCol w="2337527"/>
              </a:tblGrid>
              <a:tr h="5152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Критерій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вибору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KY-9003-1r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KY-9003-1B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Іграшка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Іграшка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20-25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20-25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Радіус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дії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10-15 м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10-15 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швидкість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км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км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Рекомендований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5+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5+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Колір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Червоний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Синій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4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1604" y="0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0" dirty="0" err="1">
                <a:solidFill>
                  <a:schemeClr val="tx1"/>
                </a:solidFill>
              </a:rPr>
              <a:t>Асортимент</a:t>
            </a:r>
            <a:r>
              <a:rPr lang="ru-RU" sz="3600" b="0" dirty="0">
                <a:solidFill>
                  <a:schemeClr val="tx1"/>
                </a:solidFill>
              </a:rPr>
              <a:t>: </a:t>
            </a:r>
            <a:endParaRPr lang="ru-RU" sz="3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b="0" dirty="0" err="1" smtClean="0">
                <a:solidFill>
                  <a:schemeClr val="tx1"/>
                </a:solidFill>
              </a:rPr>
              <a:t>порівняння</a:t>
            </a:r>
            <a:r>
              <a:rPr lang="ru-RU" sz="3600" b="0" dirty="0" smtClean="0">
                <a:solidFill>
                  <a:schemeClr val="tx1"/>
                </a:solidFill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</a:rPr>
              <a:t>моделей</a:t>
            </a:r>
            <a:endParaRPr lang="ru-RU" sz="3600" b="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3239467"/>
              </p:ext>
            </p:extLst>
          </p:nvPr>
        </p:nvGraphicFramePr>
        <p:xfrm>
          <a:off x="571472" y="2126642"/>
          <a:ext cx="7744944" cy="4566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90886"/>
                <a:gridCol w="2698648"/>
                <a:gridCol w="2655410"/>
              </a:tblGrid>
              <a:tr h="4955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Критерій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вибору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KY-9003-1r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KY-9003-1B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66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Инфрачервоні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пушки та датчики для бою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961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Індикація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кількості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влучень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5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Звукове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оформлення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59">
                <a:tc>
                  <a:txBody>
                    <a:bodyPr/>
                    <a:lstStyle/>
                    <a:p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Основна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зброя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Дискомет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(ракетниця у комплекті)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Ракетниця </a:t>
                      </a:r>
                    </a:p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дискомет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у комплекті)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5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Матеріал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корпусу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Пластик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нетокс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метал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Пластик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нетокс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метал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685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Змінне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джерело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живлення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2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Тип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управління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Дискретне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Дискретне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6840</TotalTime>
  <Words>326</Words>
  <Application>Microsoft Office PowerPoint</Application>
  <PresentationFormat>Экран (4:3)</PresentationFormat>
  <Paragraphs>113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Тема1</vt:lpstr>
      <vt:lpstr>Слайд 1</vt:lpstr>
      <vt:lpstr> Зміст</vt:lpstr>
      <vt:lpstr> Ключові відмінні риси товарної лінійки</vt:lpstr>
      <vt:lpstr>Ключові відмінні риси товарної лінійки</vt:lpstr>
      <vt:lpstr>Оновлення модельного ряду</vt:lpstr>
      <vt:lpstr>Асортимент:  порівняння моделей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516</cp:revision>
  <dcterms:created xsi:type="dcterms:W3CDTF">2012-01-23T14:43:31Z</dcterms:created>
  <dcterms:modified xsi:type="dcterms:W3CDTF">2020-02-20T09:43:25Z</dcterms:modified>
</cp:coreProperties>
</file>