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6" r:id="rId2"/>
    <p:sldId id="309" r:id="rId3"/>
    <p:sldId id="278" r:id="rId4"/>
    <p:sldId id="312" r:id="rId5"/>
    <p:sldId id="310" r:id="rId6"/>
    <p:sldId id="289" r:id="rId7"/>
    <p:sldId id="29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662"/>
    <a:srgbClr val="F9B073"/>
    <a:srgbClr val="CC7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982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</a:t>
            </a:r>
            <a:r>
              <a:rPr lang="ru-RU" smtClean="0"/>
              <a:t>до </a:t>
            </a:r>
            <a:r>
              <a:rPr lang="ru-RU" dirty="0" smtClean="0"/>
              <a:t>3</a:t>
            </a:r>
            <a:r>
              <a:rPr lang="ru-RU" smtClean="0"/>
              <a:t> </a:t>
            </a:r>
            <a:r>
              <a:rPr lang="ru-RU" dirty="0" smtClean="0"/>
              <a:t>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Название – оригинальное название разработки, технологии, программы…</a:t>
            </a:r>
            <a:br>
              <a:rPr lang="ru-RU" baseline="0" dirty="0" smtClean="0"/>
            </a:br>
            <a:r>
              <a:rPr lang="ru-RU" baseline="0" dirty="0" smtClean="0"/>
              <a:t>* Результат – выгода для клиента, которую он получает при использовании этой возможности</a:t>
            </a:r>
            <a:br>
              <a:rPr lang="ru-RU" baseline="0" dirty="0" smtClean="0"/>
            </a:br>
            <a:r>
              <a:rPr lang="ru-RU" baseline="0" dirty="0" smtClean="0"/>
              <a:t>* Слова-связки – описание действия, которое приводит к результату. Примеры: позволяет, поддерживает, обеспечивает, выполняет…</a:t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34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* Критерии выбора – ключевые характеристики при принятии решения покупателем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Автомодель 1:10 </a:t>
            </a:r>
            <a:r>
              <a:rPr lang="en-US" sz="3600" dirty="0" smtClean="0"/>
              <a:t>HIMOTO E10</a:t>
            </a:r>
            <a:endParaRPr lang="ru-RU" sz="3600" dirty="0"/>
          </a:p>
        </p:txBody>
      </p:sp>
      <p:pic>
        <p:nvPicPr>
          <p:cNvPr id="3" name="Рисунок 2" descr="E10MTr_01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573016"/>
            <a:ext cx="4902875" cy="23105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84168" y="6237312"/>
            <a:ext cx="27009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https://distributions.com.ua/brands/himoto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4429156" cy="1143000"/>
          </a:xfrm>
        </p:spPr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85354"/>
              </p:ext>
            </p:extLst>
          </p:nvPr>
        </p:nvGraphicFramePr>
        <p:xfrm>
          <a:off x="323528" y="2199798"/>
          <a:ext cx="8280919" cy="281337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3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Инновационные</a:t>
                      </a:r>
                      <a:r>
                        <a:rPr lang="ru-RU" baseline="0" dirty="0" smtClean="0"/>
                        <a:t> разработки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4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Ассортимент: сравнение</a:t>
                      </a:r>
                      <a:r>
                        <a:rPr lang="ru-RU" baseline="0" dirty="0" smtClean="0"/>
                        <a:t> моделей по ключевым критериям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0030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084168" y="6237312"/>
            <a:ext cx="27009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https://distributions.com.ua/brands/himoto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560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214974" cy="14287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235745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Общие 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Яркий дизайн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1988840"/>
            <a:ext cx="2942638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-Оригинальный яркий дизайн кузова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-Ярко выделяется среди других моделей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843808" y="3141080"/>
            <a:ext cx="337126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-Маслонаполненные амортизаторы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-Подвеска отлично отрабатывает неровности  дороги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43808" y="4293208"/>
            <a:ext cx="322839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-Защита электроники от пыли и влаги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-Можно ездить по песку и лужам. Дождь и снег - теперь не помеха.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843808" y="5445224"/>
            <a:ext cx="3871332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-Постоянный полный привод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-Позволяет преодолевать любое бездорожье и не терять контроль над моделью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Масляные амортизаторы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3211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8602" y="5486399"/>
            <a:ext cx="2319347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Полный привод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850" y="4352924"/>
            <a:ext cx="2318279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Защита от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пыли и влаги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Рисунок 16" descr="monstr-1-10-himoto-bowie-e10mt-brushed-k-210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14553"/>
            <a:ext cx="857256" cy="642943"/>
          </a:xfrm>
          <a:prstGeom prst="rect">
            <a:avLst/>
          </a:prstGeom>
        </p:spPr>
      </p:pic>
      <p:pic>
        <p:nvPicPr>
          <p:cNvPr id="18" name="Рисунок 17" descr="31024-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3429000"/>
            <a:ext cx="642942" cy="571503"/>
          </a:xfrm>
          <a:prstGeom prst="rect">
            <a:avLst/>
          </a:prstGeom>
        </p:spPr>
      </p:pic>
      <p:pic>
        <p:nvPicPr>
          <p:cNvPr id="21" name="Рисунок 20" descr="waterproo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071" y="4500570"/>
            <a:ext cx="714379" cy="717597"/>
          </a:xfrm>
          <a:prstGeom prst="rect">
            <a:avLst/>
          </a:prstGeom>
        </p:spPr>
      </p:pic>
      <p:pic>
        <p:nvPicPr>
          <p:cNvPr id="25" name="Рисунок 24" descr="inde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833" y="5643578"/>
            <a:ext cx="714379" cy="64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356" y="47501"/>
            <a:ext cx="4643470" cy="13567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14488"/>
            <a:ext cx="3214710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Дополнительные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rgbClr val="F8A662"/>
                </a:solidFill>
              </a:rPr>
              <a:t>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Сервопривод 3кг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1988840"/>
            <a:ext cx="360040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-Мощный сервопривод с усилием 3кг.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-Позволяет активно рулить моделью.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E10MTr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E10XBb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E10XTr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E10SCb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168944"/>
            <a:ext cx="676002" cy="7599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Двигатель 550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класса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3211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6520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Аккумулятор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2000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mAH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47330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445224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Алюминиевый 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Тюнинг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55332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22995"/>
            <a:ext cx="360040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-Мощный двигатель 550-го класса.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-Разгоняет модель до 45км/час.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E10MTr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E10XBb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E10XTr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E10SCb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4347304"/>
            <a:ext cx="5442968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-Съемный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NiMh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аккумулятор на 2000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mAH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-Можно увеличить время работы модели, установить аккумуляторы повышенной емкости.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E10MTr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E10XBb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E10XTr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E10SCb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5445224"/>
            <a:ext cx="515721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-Алюминиевые улучшенные запчасти.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-Позволяет усилить модель, улучшить ходовые качества.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Доступен для всего модельного ряда.</a:t>
            </a:r>
          </a:p>
        </p:txBody>
      </p:sp>
      <p:pic>
        <p:nvPicPr>
          <p:cNvPr id="19" name="Рисунок 18" descr="SERVO6KG-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7" y="2285990"/>
            <a:ext cx="571504" cy="571505"/>
          </a:xfrm>
          <a:prstGeom prst="rect">
            <a:avLst/>
          </a:prstGeom>
        </p:spPr>
      </p:pic>
      <p:pic>
        <p:nvPicPr>
          <p:cNvPr id="20" name="Рисунок 19" descr="03016-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3357562"/>
            <a:ext cx="571504" cy="642942"/>
          </a:xfrm>
          <a:prstGeom prst="rect">
            <a:avLst/>
          </a:prstGeom>
        </p:spPr>
      </p:pic>
      <p:pic>
        <p:nvPicPr>
          <p:cNvPr id="21" name="Рисунок 20" descr="03014-lar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500570"/>
            <a:ext cx="642942" cy="714380"/>
          </a:xfrm>
          <a:prstGeom prst="rect">
            <a:avLst/>
          </a:prstGeom>
        </p:spPr>
      </p:pic>
      <p:pic>
        <p:nvPicPr>
          <p:cNvPr id="22" name="Рисунок 21" descr="33602-lar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5643578"/>
            <a:ext cx="666728" cy="6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4429156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Инновационные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разработки </a:t>
            </a:r>
            <a:endParaRPr lang="ru-RU" sz="2800" dirty="0"/>
          </a:p>
        </p:txBody>
      </p:sp>
      <p:graphicFrame>
        <p:nvGraphicFramePr>
          <p:cNvPr id="2049" name="Таблица 20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53848"/>
              </p:ext>
            </p:extLst>
          </p:nvPr>
        </p:nvGraphicFramePr>
        <p:xfrm>
          <a:off x="3131364" y="2166867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Обеспечивает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минимальный износ трансмиссии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85720" y="2000240"/>
            <a:ext cx="2304000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Двухдисковое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сцепление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728" y="210833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152368"/>
            <a:ext cx="2304000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Стальные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Дифференциалы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728" y="3260464"/>
            <a:ext cx="605134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4304496"/>
            <a:ext cx="2304000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Увеличенный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Протектор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728" y="441259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5384616"/>
            <a:ext cx="2304000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Аппаратура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uk-UA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управления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2.4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Ghz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728" y="549271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70849"/>
              </p:ext>
            </p:extLst>
          </p:nvPr>
        </p:nvGraphicFramePr>
        <p:xfrm>
          <a:off x="3133969" y="3336966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Позволяют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осуществлять резкие старты и торможения.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939955"/>
              </p:ext>
            </p:extLst>
          </p:nvPr>
        </p:nvGraphicFramePr>
        <p:xfrm>
          <a:off x="3143240" y="4488695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Обеспечивает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высокую проходимость модели.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186155"/>
              </p:ext>
            </p:extLst>
          </p:nvPr>
        </p:nvGraphicFramePr>
        <p:xfrm>
          <a:off x="3143240" y="5429264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Обеспечивает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радиус управления до 150метров.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" name="Рисунок 20" descr="31611-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358" y="2157936"/>
            <a:ext cx="595290" cy="642942"/>
          </a:xfrm>
          <a:prstGeom prst="rect">
            <a:avLst/>
          </a:prstGeom>
        </p:spPr>
      </p:pic>
      <p:pic>
        <p:nvPicPr>
          <p:cNvPr id="22" name="Рисунок 21" descr="31007-medi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546" y="3300944"/>
            <a:ext cx="547678" cy="642942"/>
          </a:xfrm>
          <a:prstGeom prst="rect">
            <a:avLst/>
          </a:prstGeom>
        </p:spPr>
      </p:pic>
      <p:pic>
        <p:nvPicPr>
          <p:cNvPr id="23" name="Рисунок 22" descr="31804B-lar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1358" y="4515390"/>
            <a:ext cx="666728" cy="571504"/>
          </a:xfrm>
          <a:prstGeom prst="rect">
            <a:avLst/>
          </a:prstGeom>
        </p:spPr>
      </p:pic>
      <p:pic>
        <p:nvPicPr>
          <p:cNvPr id="24" name="Рисунок 23" descr="HTX-242-lar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1358" y="5586960"/>
            <a:ext cx="642942" cy="57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450059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моделей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3590"/>
              </p:ext>
            </p:extLst>
          </p:nvPr>
        </p:nvGraphicFramePr>
        <p:xfrm>
          <a:off x="107504" y="2155819"/>
          <a:ext cx="8953990" cy="45135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9408"/>
                <a:gridCol w="714380"/>
                <a:gridCol w="714380"/>
                <a:gridCol w="786201"/>
                <a:gridCol w="633108"/>
                <a:gridCol w="712359"/>
                <a:gridCol w="712359"/>
                <a:gridCol w="712359"/>
                <a:gridCol w="712359"/>
                <a:gridCol w="660477"/>
                <a:gridCol w="714380"/>
                <a:gridCol w="762220"/>
              </a:tblGrid>
              <a:tr h="41608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Критерии выбора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E10MT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E10MTL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E10XB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E10XBL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E10XT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E10XTL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E10SC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E10XR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E10XRL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E10DB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E10DBL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Масштаб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Монстр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Монстр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Шорт-корс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Ралли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Ралли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9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 (корка)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Монстр-трак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Монстр-трак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Шорт-корс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Ралли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Ралли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Песчаная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Песчаная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0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Привод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 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0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Максимальная скорость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км/час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км/час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км/час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км/час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Двигатель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en-US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en-US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en-US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en-US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en-US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32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Аккумулятор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7,2 В </a:t>
                      </a: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7,4 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7,2 В </a:t>
                      </a: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7,4 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7,2 В </a:t>
                      </a: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7,4 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7,2 В </a:t>
                      </a: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7,2 В </a:t>
                      </a: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7,4 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7,2 В </a:t>
                      </a: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7,4 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2000mAH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6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Сервопривод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кг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кг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кг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6кг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0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Клиренс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60233"/>
              </p:ext>
            </p:extLst>
          </p:nvPr>
        </p:nvGraphicFramePr>
        <p:xfrm>
          <a:off x="214283" y="2214555"/>
          <a:ext cx="8643996" cy="35514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1569"/>
                <a:gridCol w="642942"/>
                <a:gridCol w="642942"/>
                <a:gridCol w="653087"/>
                <a:gridCol w="704182"/>
                <a:gridCol w="704182"/>
                <a:gridCol w="704182"/>
                <a:gridCol w="704182"/>
                <a:gridCol w="704182"/>
                <a:gridCol w="704182"/>
                <a:gridCol w="704182"/>
                <a:gridCol w="704182"/>
              </a:tblGrid>
              <a:tr h="35879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Критерии выбора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E10MT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E10MTL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E10XB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E10XBL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E10XT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E10XTL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E10SC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E10XR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E10XRL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E10DB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E10DBL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3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Тип радиоуправления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3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Пропорциональное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Радиус действия 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Влагозащита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Тюнинг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Время зарядки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 мин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 мин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 мин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 мин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 мин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 мин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 мин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 мин</a:t>
                      </a:r>
                    </a:p>
                    <a:p>
                      <a:pPr marL="0" algn="ctr" defTabSz="914400" rtl="0" eaLnBrk="1" latinLnBrk="0" hangingPunct="1"/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Комплектация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00298" y="214290"/>
            <a:ext cx="35719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ru-RU" b="0" dirty="0" smtClean="0">
                <a:solidFill>
                  <a:schemeClr val="tx1"/>
                </a:solidFill>
              </a:rPr>
              <a:t>Ассортимент: сравнение моделей </a:t>
            </a:r>
            <a:endParaRPr lang="ru-R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7575</TotalTime>
  <Words>595</Words>
  <Application>Microsoft Office PowerPoint</Application>
  <PresentationFormat>Экран (4:3)</PresentationFormat>
  <Paragraphs>327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test</vt:lpstr>
      <vt:lpstr>Автомодель 1:10 HIMOTO E10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Инновационные  разработки </vt:lpstr>
      <vt:lpstr>Ассортимент:  сравнение моделей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Ганна Степаненко</cp:lastModifiedBy>
  <cp:revision>528</cp:revision>
  <dcterms:created xsi:type="dcterms:W3CDTF">2012-01-23T14:43:31Z</dcterms:created>
  <dcterms:modified xsi:type="dcterms:W3CDTF">2017-11-16T14:08:29Z</dcterms:modified>
</cp:coreProperties>
</file>