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8"/>
  </p:notesMasterIdLst>
  <p:handoutMasterIdLst>
    <p:handoutMasterId r:id="rId9"/>
  </p:handoutMasterIdLst>
  <p:sldIdLst>
    <p:sldId id="276" r:id="rId2"/>
    <p:sldId id="309" r:id="rId3"/>
    <p:sldId id="278" r:id="rId4"/>
    <p:sldId id="314" r:id="rId5"/>
    <p:sldId id="313" r:id="rId6"/>
    <p:sldId id="289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44BC3EC0-DDB6-4344-957B-53DB6A7B1DCE}">
          <p14:sldIdLst>
            <p14:sldId id="276"/>
            <p14:sldId id="309"/>
            <p14:sldId id="278"/>
            <p14:sldId id="314"/>
            <p14:sldId id="313"/>
            <p14:sldId id="2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8A662"/>
    <a:srgbClr val="F9B073"/>
    <a:srgbClr val="CC706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771" autoAdjust="0"/>
    <p:restoredTop sz="84588" autoAdjust="0"/>
  </p:normalViewPr>
  <p:slideViewPr>
    <p:cSldViewPr>
      <p:cViewPr>
        <p:scale>
          <a:sx n="66" d="100"/>
          <a:sy n="66" d="100"/>
        </p:scale>
        <p:origin x="-1968" y="-5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9" y="1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4B696-0ABB-4DA2-B83C-7996631BB58F}" type="datetimeFigureOut">
              <a:rPr lang="ru-RU" smtClean="0"/>
              <a:pPr/>
              <a:t>20.02.2020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9" y="9428243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C6895-E909-4C5F-8D7E-67C04E0369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0664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586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15" y="1"/>
            <a:ext cx="2946674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AD296-9CDC-46E6-BF65-3C9BA162E73F}" type="datetimeFigureOut">
              <a:rPr lang="ru-RU" smtClean="0"/>
              <a:pPr/>
              <a:t>20.02.2020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333" y="4714031"/>
            <a:ext cx="5439009" cy="4468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062"/>
            <a:ext cx="2945586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15" y="9428062"/>
            <a:ext cx="2946674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60B48-23D3-4224-A620-4D2EF7ED920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27961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Пример,</a:t>
            </a:r>
            <a:r>
              <a:rPr lang="ru-RU" baseline="0" dirty="0" smtClean="0"/>
              <a:t> Планшеты </a:t>
            </a:r>
            <a:r>
              <a:rPr lang="en-US" baseline="0" dirty="0" err="1" smtClean="0"/>
              <a:t>Bravis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4053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dirty="0" smtClean="0"/>
              <a:t>Ключевые особенности товарной группы – до 3 страниц</a:t>
            </a:r>
          </a:p>
          <a:p>
            <a:pPr marL="228600" indent="-228600">
              <a:buAutoNum type="arabicPeriod"/>
            </a:pPr>
            <a:r>
              <a:rPr lang="ru-RU" dirty="0" smtClean="0"/>
              <a:t>Инновационные</a:t>
            </a:r>
            <a:r>
              <a:rPr lang="ru-RU" baseline="0" dirty="0" smtClean="0"/>
              <a:t> разработки – до 2 страниц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Обновления модельного ряда – до 2 страниц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Ассортимент: сравнение моделей – до 3 страниц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5520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dirty="0" smtClean="0"/>
              <a:t>Максимальный размер фото: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ВхШ</a:t>
            </a:r>
            <a:r>
              <a:rPr lang="ru-RU" baseline="0" dirty="0" smtClean="0"/>
              <a:t>= 3 см х 3 см</a:t>
            </a:r>
            <a:br>
              <a:rPr lang="ru-RU" baseline="0" dirty="0" smtClean="0"/>
            </a:br>
            <a:r>
              <a:rPr lang="ru-RU" dirty="0" smtClean="0"/>
              <a:t>*Общие</a:t>
            </a:r>
            <a:r>
              <a:rPr lang="ru-RU" baseline="0" dirty="0" smtClean="0"/>
              <a:t> – те, которые применяются во всех моделях</a:t>
            </a:r>
            <a:br>
              <a:rPr lang="ru-RU" baseline="0" dirty="0" smtClean="0"/>
            </a:br>
            <a:r>
              <a:rPr lang="ru-RU" baseline="0" dirty="0" smtClean="0"/>
              <a:t>*Технология – отличительная техническая характеристика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* </a:t>
            </a:r>
            <a:r>
              <a:rPr lang="ru-RU" baseline="0" dirty="0" smtClean="0"/>
              <a:t>Преимущества – возможности по сравнению с другими моделями</a:t>
            </a:r>
            <a:br>
              <a:rPr lang="ru-RU" baseline="0" dirty="0" smtClean="0"/>
            </a:br>
            <a:r>
              <a:rPr lang="ru-RU" baseline="0" dirty="0" smtClean="0"/>
              <a:t>* Выгоды – польза, результат для клиента, основанная на мотивах покупки: Удобство, Функциональность, Престиж, Дизайн, Надежность, Практичность, Экономичность</a:t>
            </a:r>
          </a:p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4758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Критерии выбора – ключевые характеристики при принятии решения покупателем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4342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Критерии выбора – ключевые характеристики при принятии решения покупателем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4342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1BEBD0-5DC7-4C6F-918D-5680F02A7E42}" type="datetime1">
              <a:rPr lang="ru-RU" smtClean="0"/>
              <a:pPr/>
              <a:t>20.02.2020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99AA9-FDA0-4813-8F1C-AE071C9CF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B4FC4-C70D-4733-96B3-2E191C524C6A}" type="datetimeFigureOut">
              <a:rPr lang="en-US"/>
              <a:pPr>
                <a:defRPr/>
              </a:pPr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52212-306E-4DE1-AA1A-A8B7B0D7D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F29B1-9987-4B45-A2FF-1BEDB2FC1CEE}" type="datetimeFigureOut">
              <a:rPr lang="en-US"/>
              <a:pPr>
                <a:defRPr/>
              </a:pPr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AE809-CF83-406B-834A-FB3DA958D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12568" cy="93610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0168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4BDA752E-012B-4701-9959-B32E9F3ADC87}" type="datetime1">
              <a:rPr lang="ru-RU" smtClean="0"/>
              <a:pPr/>
              <a:t>20.02.2020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3222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86872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2FCF9583-0157-4AB6-B527-9503B16C71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981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2C1CE0-F826-45E7-99EB-517269A1E5CB}" type="datetime1">
              <a:rPr lang="ru-RU" smtClean="0"/>
              <a:pPr/>
              <a:t>20.02.2020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Ссылка на официальный сайт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75C50-7FEC-4980-BC3A-AC9871115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06FAD-CAFB-41ED-B5DD-D38150E79039}" type="datetimeFigureOut">
              <a:rPr lang="en-US"/>
              <a:pPr>
                <a:defRPr/>
              </a:pPr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4A8E0-B34B-4E11-8C5A-2AA3C05F5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7ADDB-624D-4161-96E7-6007C91BCE7C}" type="datetimeFigureOut">
              <a:rPr lang="en-US"/>
              <a:pPr>
                <a:defRPr/>
              </a:pPr>
              <a:t>2/20/2020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112B7-375E-4872-B6C6-FC94A78AB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810AA-7FA2-4C6B-8457-769F734DF804}" type="datetimeFigureOut">
              <a:rPr lang="en-US"/>
              <a:pPr>
                <a:defRPr/>
              </a:pPr>
              <a:t>2/20/2020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38B27-AD63-4C1E-957B-961C082FF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F12D8-8F9F-44D8-98AA-BE209CED1B64}" type="datetimeFigureOut">
              <a:rPr lang="en-US"/>
              <a:pPr>
                <a:defRPr/>
              </a:pPr>
              <a:t>2/20/2020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252F6-D778-4DDA-ADD3-F234DBEC3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93850-55A0-4ECA-9AED-6CEAB1D085E8}" type="datetimeFigureOut">
              <a:rPr lang="en-US"/>
              <a:pPr>
                <a:defRPr/>
              </a:pPr>
              <a:t>2/20/2020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81EBA-4FF3-485C-A3EC-C149EB2C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F2B8B-EC20-4ED3-B8BA-B032142B32AB}" type="datetimeFigureOut">
              <a:rPr lang="en-US"/>
              <a:pPr>
                <a:defRPr/>
              </a:pPr>
              <a:t>2/20/2020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5CB0F-1AB8-42E5-9322-CBF8BA54C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A7DFE-FA0F-428E-B488-3134B9D82465}" type="datetimeFigureOut">
              <a:rPr lang="en-US"/>
              <a:pPr>
                <a:defRPr/>
              </a:pPr>
              <a:t>2/20/2020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7E65F-F666-464C-9812-AA491BFE8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2000" b="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2C5924-FC1C-47B5-B989-6FB126623FF4}" type="datetimeFigureOut">
              <a:rPr lang="en-US"/>
              <a:pPr>
                <a:defRPr/>
              </a:pPr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60042F-6284-4059-9A6C-7C82DCB38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44824"/>
            <a:ext cx="7412360" cy="115212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Вездеход-амфибия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err="1" smtClean="0"/>
              <a:t>XiongQi</a:t>
            </a:r>
            <a:r>
              <a:rPr lang="en-US" sz="3200" b="1" dirty="0" smtClean="0"/>
              <a:t> </a:t>
            </a:r>
            <a:r>
              <a:rPr lang="ru-RU" sz="3200" b="1" dirty="0" smtClean="0"/>
              <a:t>989-393</a:t>
            </a:r>
            <a:endParaRPr lang="ru-RU" sz="3200" b="1" dirty="0"/>
          </a:p>
        </p:txBody>
      </p:sp>
      <p:pic>
        <p:nvPicPr>
          <p:cNvPr id="1026" name="Picture 2" descr="Вездеход на радиоуправлении XiongQi Амфибия (красный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4261" y="3068960"/>
            <a:ext cx="4114428" cy="3373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distributions.com.ua/pictures/5845351605f12426c700018c/XQI-989-393g_01-large.jpg?156512785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911"/>
          <a:stretch/>
        </p:blipFill>
        <p:spPr bwMode="auto">
          <a:xfrm>
            <a:off x="0" y="2949388"/>
            <a:ext cx="4437112" cy="390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702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7398" y="500042"/>
            <a:ext cx="4757742" cy="917596"/>
          </a:xfrm>
        </p:spPr>
        <p:txBody>
          <a:bodyPr/>
          <a:lstStyle/>
          <a:p>
            <a:r>
              <a:rPr lang="ru-RU" sz="2800" dirty="0"/>
              <a:t>Содержание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528" y="5949280"/>
            <a:ext cx="8640960" cy="581149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https://distributions.com.ua/brands/xiongqi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58726145"/>
              </p:ext>
            </p:extLst>
          </p:nvPr>
        </p:nvGraphicFramePr>
        <p:xfrm>
          <a:off x="323528" y="2348881"/>
          <a:ext cx="8280919" cy="306926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89085"/>
                <a:gridCol w="6783723"/>
                <a:gridCol w="1008111"/>
              </a:tblGrid>
              <a:tr h="7673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Ключевые особенности</a:t>
                      </a:r>
                      <a:endParaRPr lang="ru-RU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Стр. 3</a:t>
                      </a:r>
                    </a:p>
                  </a:txBody>
                  <a:tcPr anchor="ctr"/>
                </a:tc>
              </a:tr>
              <a:tr h="767315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Управление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Стр. 4</a:t>
                      </a:r>
                      <a:endParaRPr lang="ru-RU" dirty="0"/>
                    </a:p>
                  </a:txBody>
                  <a:tcPr anchor="ctr"/>
                </a:tc>
              </a:tr>
              <a:tr h="767315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Комплектация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Стр.</a:t>
                      </a:r>
                      <a:r>
                        <a:rPr lang="ru-RU" baseline="0" dirty="0" smtClean="0"/>
                        <a:t> 5</a:t>
                      </a:r>
                      <a:endParaRPr lang="ru-RU" dirty="0"/>
                    </a:p>
                  </a:txBody>
                  <a:tcPr anchor="ctr"/>
                </a:tc>
              </a:tr>
              <a:tr h="767315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Характеристики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Стр. 6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5603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862" y="71414"/>
            <a:ext cx="5328592" cy="1214446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Ключевые отличительные особенности </a:t>
            </a:r>
            <a:r>
              <a:rPr lang="ru-RU" sz="2800" dirty="0" smtClean="0"/>
              <a:t>товара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9798" y="1782506"/>
            <a:ext cx="3456384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F8A662"/>
                </a:solidFill>
              </a:rPr>
              <a:t>Общие преимущества</a:t>
            </a:r>
            <a:endParaRPr lang="ru-RU" sz="1600" b="1" dirty="0">
              <a:solidFill>
                <a:srgbClr val="F8A66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2250652"/>
            <a:ext cx="230400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Движется в любой среде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99792" y="2348880"/>
            <a:ext cx="5904656" cy="405866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Может ездить и по </a:t>
            </a:r>
            <a:r>
              <a:rPr lang="ru-RU" sz="1600" dirty="0" smtClean="0">
                <a:solidFill>
                  <a:schemeClr val="tx1"/>
                </a:solidFill>
              </a:rPr>
              <a:t>дороге, и </a:t>
            </a:r>
            <a:r>
              <a:rPr lang="ru-RU" sz="1600" dirty="0" smtClean="0">
                <a:solidFill>
                  <a:schemeClr val="tx1"/>
                </a:solidFill>
              </a:rPr>
              <a:t>по </a:t>
            </a:r>
            <a:r>
              <a:rPr lang="ru-RU" sz="1600" dirty="0" smtClean="0">
                <a:solidFill>
                  <a:schemeClr val="tx1"/>
                </a:solidFill>
              </a:rPr>
              <a:t>бездорожью, также по воде и снегу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Шнековый привод позволяет двигаться даже боком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Высокая скорость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Исключительная проходимость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Стремительный агрессивный внешний вид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Передняя диодная </a:t>
            </a:r>
            <a:r>
              <a:rPr lang="ru-RU" sz="1600" dirty="0" smtClean="0">
                <a:solidFill>
                  <a:schemeClr val="tx1"/>
                </a:solidFill>
              </a:rPr>
              <a:t>подсветка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Два цвета на выбор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Никелевый аккумулятор ёмкий и безопасный (что очень важно в среде использования данной амфибии)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Комплектная зарядка от </a:t>
            </a:r>
            <a:r>
              <a:rPr lang="uk-UA" sz="1600" dirty="0" smtClean="0">
                <a:solidFill>
                  <a:schemeClr val="tx1"/>
                </a:solidFill>
              </a:rPr>
              <a:t>220В</a:t>
            </a: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3528" y="3402780"/>
            <a:ext cx="230400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Быстрая и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манёвренная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3528" y="4554908"/>
            <a:ext cx="230400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Яркий дизайн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3528" y="5635028"/>
            <a:ext cx="230400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Современное</a:t>
            </a:r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питание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226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mg.tttcdn.com/product/xy/500/500/p/gu1/R/U/RM7192GR-EU/RM7192GR-EU-1-a4a7-aST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176" b="6916"/>
          <a:stretch/>
        </p:blipFill>
        <p:spPr bwMode="auto">
          <a:xfrm>
            <a:off x="2095346" y="2017059"/>
            <a:ext cx="4762500" cy="390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4010" y="349756"/>
            <a:ext cx="5112568" cy="936104"/>
          </a:xfrm>
        </p:spPr>
        <p:txBody>
          <a:bodyPr>
            <a:normAutofit/>
          </a:bodyPr>
          <a:lstStyle/>
          <a:p>
            <a:pPr algn="ctr"/>
            <a:r>
              <a:rPr lang="ru-RU" b="0" dirty="0" smtClean="0">
                <a:solidFill>
                  <a:schemeClr val="tx1"/>
                </a:solidFill>
              </a:rPr>
              <a:t>Управление</a:t>
            </a:r>
            <a:endParaRPr lang="ru-RU" b="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3444" y="321297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˄ Движение вперёд</a:t>
            </a:r>
          </a:p>
          <a:p>
            <a:r>
              <a:rPr lang="ru-RU" dirty="0" smtClean="0"/>
              <a:t>˅ Движение назад</a:t>
            </a:r>
            <a:endParaRPr lang="ru-RU" dirty="0"/>
          </a:p>
        </p:txBody>
      </p:sp>
      <p:cxnSp>
        <p:nvCxnSpPr>
          <p:cNvPr id="6" name="Соединительная линия уступом 5"/>
          <p:cNvCxnSpPr>
            <a:stCxn id="4" idx="3"/>
          </p:cNvCxnSpPr>
          <p:nvPr/>
        </p:nvCxnSpPr>
        <p:spPr>
          <a:xfrm flipV="1">
            <a:off x="2433684" y="3336537"/>
            <a:ext cx="615895" cy="19960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16216" y="3113173"/>
            <a:ext cx="2462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</a:t>
            </a:r>
            <a:r>
              <a:rPr lang="ru-RU" dirty="0" smtClean="0"/>
              <a:t> Двигаться влево</a:t>
            </a:r>
          </a:p>
          <a:p>
            <a:r>
              <a:rPr lang="en-US" dirty="0" smtClean="0"/>
              <a:t>&gt; </a:t>
            </a:r>
            <a:r>
              <a:rPr lang="ru-RU" dirty="0" smtClean="0"/>
              <a:t>Двигаться вправо</a:t>
            </a:r>
            <a:endParaRPr lang="ru-RU" dirty="0"/>
          </a:p>
        </p:txBody>
      </p:sp>
      <p:cxnSp>
        <p:nvCxnSpPr>
          <p:cNvPr id="12" name="Соединительная линия уступом 11"/>
          <p:cNvCxnSpPr>
            <a:stCxn id="10" idx="1"/>
          </p:cNvCxnSpPr>
          <p:nvPr/>
        </p:nvCxnSpPr>
        <p:spPr>
          <a:xfrm rot="10800000">
            <a:off x="5965426" y="3347737"/>
            <a:ext cx="550790" cy="88603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7975" y="5917923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Выключатель питания пульта</a:t>
            </a:r>
            <a:endParaRPr lang="ru-RU" dirty="0"/>
          </a:p>
        </p:txBody>
      </p:sp>
      <p:cxnSp>
        <p:nvCxnSpPr>
          <p:cNvPr id="18" name="Соединительная линия уступом 17"/>
          <p:cNvCxnSpPr>
            <a:stCxn id="16" idx="3"/>
          </p:cNvCxnSpPr>
          <p:nvPr/>
        </p:nvCxnSpPr>
        <p:spPr>
          <a:xfrm flipV="1">
            <a:off x="3476327" y="4668719"/>
            <a:ext cx="991174" cy="1433870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utoShape 2" descr="https://img.tttcdn.com/product/xy/500/500/p/gu1/R/U/RM7192GR-EU/RM7192GR-EU-1-a4a7-aSTy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73444" y="213285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Индикатор работы</a:t>
            </a:r>
            <a:endParaRPr lang="ru-RU" dirty="0"/>
          </a:p>
        </p:txBody>
      </p:sp>
      <p:cxnSp>
        <p:nvCxnSpPr>
          <p:cNvPr id="27" name="Соединительная линия уступом 26"/>
          <p:cNvCxnSpPr>
            <a:stCxn id="25" idx="3"/>
          </p:cNvCxnSpPr>
          <p:nvPr/>
        </p:nvCxnSpPr>
        <p:spPr>
          <a:xfrm>
            <a:off x="2433684" y="2317522"/>
            <a:ext cx="2042912" cy="607422"/>
          </a:xfrm>
          <a:prstGeom prst="bentConnector3">
            <a:avLst>
              <a:gd name="adj1" fmla="val 100728"/>
            </a:avLst>
          </a:prstGeom>
          <a:ln>
            <a:solidFill>
              <a:schemeClr val="tx1"/>
            </a:solidFill>
            <a:tailEnd type="triangle"/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Комплектация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829300" y="4149080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Вездеход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Пульт управления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Зарядное устройство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Аккумулятор</a:t>
            </a:r>
          </a:p>
        </p:txBody>
      </p:sp>
      <p:pic>
        <p:nvPicPr>
          <p:cNvPr id="6" name="Picture 6" descr="https://distributions.com.ua/pictures/5845351605f12426c700018c/XQI-989-393g_01-large.jpg?156512785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881" t="16558" r="2615" b="17981"/>
          <a:stretch/>
        </p:blipFill>
        <p:spPr bwMode="auto">
          <a:xfrm>
            <a:off x="179512" y="3298329"/>
            <a:ext cx="4644516" cy="3396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img.tttcdn.com/product/xy/500/500/p/gu1/R/U/RM7192GR-EU/RM7192GR-EU-1-a4a7-aSTy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176" b="6916"/>
          <a:stretch/>
        </p:blipFill>
        <p:spPr bwMode="auto">
          <a:xfrm>
            <a:off x="4355976" y="2011067"/>
            <a:ext cx="2088232" cy="171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Картинки по запросу &quot;7.2V 700mAh Ni-cd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67544" y="2434233"/>
            <a:ext cx="115212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226929"/>
            <a:ext cx="1322918" cy="1458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623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Технические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характеристики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51410852"/>
              </p:ext>
            </p:extLst>
          </p:nvPr>
        </p:nvGraphicFramePr>
        <p:xfrm>
          <a:off x="289326" y="2214554"/>
          <a:ext cx="8459138" cy="431997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42514"/>
                <a:gridCol w="5616624"/>
              </a:tblGrid>
              <a:tr h="63838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Характеристика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Значение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1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Время работы</a:t>
                      </a:r>
                      <a:endParaRPr lang="ru-RU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От </a:t>
                      </a:r>
                      <a:r>
                        <a:rPr lang="ru-RU" sz="1400" dirty="0" smtClean="0"/>
                        <a:t> 20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до </a:t>
                      </a:r>
                      <a:r>
                        <a:rPr lang="ru-RU" sz="1400" dirty="0" smtClean="0"/>
                        <a:t>30 минут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01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Время зарядки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/>
                        <a:t>60-90 минут, по </a:t>
                      </a:r>
                      <a:r>
                        <a:rPr lang="ru-RU" sz="1400" baseline="0" dirty="0" smtClean="0"/>
                        <a:t>окончании зарядки индикатор </a:t>
                      </a:r>
                      <a:r>
                        <a:rPr lang="ru-RU" sz="1400" baseline="0" dirty="0" smtClean="0"/>
                        <a:t>потухнет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01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Аккумулятор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Ni-Cd</a:t>
                      </a:r>
                      <a:r>
                        <a:rPr lang="en-US" sz="1400" baseline="0" dirty="0" smtClean="0"/>
                        <a:t> 7</a:t>
                      </a:r>
                      <a:r>
                        <a:rPr lang="ru-RU" sz="1400" baseline="0" dirty="0" smtClean="0"/>
                        <a:t>,</a:t>
                      </a:r>
                      <a:r>
                        <a:rPr lang="en-US" sz="1400" baseline="0" dirty="0" smtClean="0"/>
                        <a:t>2</a:t>
                      </a:r>
                      <a:r>
                        <a:rPr lang="ru-RU" sz="1400" baseline="0" dirty="0" smtClean="0"/>
                        <a:t> В 700 </a:t>
                      </a:r>
                      <a:r>
                        <a:rPr lang="ru-RU" sz="1400" baseline="0" dirty="0" err="1" smtClean="0"/>
                        <a:t>мАч</a:t>
                      </a:r>
                      <a:r>
                        <a:rPr lang="ru-RU" sz="1400" baseline="0" dirty="0" smtClean="0"/>
                        <a:t> </a:t>
                      </a:r>
                      <a:endParaRPr lang="ru-RU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01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Максимальная скорость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10 км/ч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01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Питание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пульта</a:t>
                      </a:r>
                      <a:endParaRPr lang="ru-RU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Две батарейки типоразмера АА (не в комплекте)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01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Управление скоростью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Дискретное</a:t>
                      </a:r>
                      <a:r>
                        <a:rPr lang="ru-RU" sz="1400" baseline="0" dirty="0" smtClean="0"/>
                        <a:t> (</a:t>
                      </a:r>
                      <a:r>
                        <a:rPr lang="ru-RU" sz="1400" baseline="0" dirty="0" err="1" smtClean="0"/>
                        <a:t>вкл</a:t>
                      </a:r>
                      <a:r>
                        <a:rPr lang="ru-RU" sz="1400" baseline="0" dirty="0" smtClean="0"/>
                        <a:t>/</a:t>
                      </a:r>
                      <a:r>
                        <a:rPr lang="ru-RU" sz="1400" baseline="0" dirty="0" err="1" smtClean="0"/>
                        <a:t>выкл</a:t>
                      </a:r>
                      <a:r>
                        <a:rPr lang="ru-RU" sz="1400" baseline="0" dirty="0" smtClean="0"/>
                        <a:t>)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01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Управление поворотами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Дискретное</a:t>
                      </a:r>
                      <a:r>
                        <a:rPr lang="ru-RU" sz="1400" baseline="0" dirty="0" smtClean="0"/>
                        <a:t> (или полный поворот, или прямо)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01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Аппаратура радиоуправления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Радиоуправление 27 </a:t>
                      </a:r>
                      <a:r>
                        <a:rPr lang="ru-RU" sz="1400" dirty="0" smtClean="0"/>
                        <a:t>МГц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623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s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</Template>
  <TotalTime>798</TotalTime>
  <Words>262</Words>
  <Application>Microsoft Office PowerPoint</Application>
  <PresentationFormat>Экран (4:3)</PresentationFormat>
  <Paragraphs>86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test</vt:lpstr>
      <vt:lpstr>Вездеход-амфибия  XiongQi 989-393</vt:lpstr>
      <vt:lpstr>Содержание</vt:lpstr>
      <vt:lpstr>Ключевые отличительные особенности товара</vt:lpstr>
      <vt:lpstr>Управление</vt:lpstr>
      <vt:lpstr>Комплектация</vt:lpstr>
      <vt:lpstr>Технические  характеристики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Товарная группа и бренд*</dc:title>
  <dc:creator>Пользователь</dc:creator>
  <cp:lastModifiedBy>Пользователь</cp:lastModifiedBy>
  <cp:revision>103</cp:revision>
  <dcterms:created xsi:type="dcterms:W3CDTF">2017-04-19T12:38:14Z</dcterms:created>
  <dcterms:modified xsi:type="dcterms:W3CDTF">2020-02-20T10:49:29Z</dcterms:modified>
</cp:coreProperties>
</file>