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handoutMasterIdLst>
    <p:handoutMasterId r:id="rId10"/>
  </p:handoutMasterIdLst>
  <p:sldIdLst>
    <p:sldId id="276" r:id="rId2"/>
    <p:sldId id="309" r:id="rId3"/>
    <p:sldId id="278" r:id="rId4"/>
    <p:sldId id="312" r:id="rId5"/>
    <p:sldId id="310" r:id="rId6"/>
    <p:sldId id="289" r:id="rId7"/>
    <p:sldId id="290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0"/>
            <p14:sldId id="311"/>
            <p14:sldId id="313"/>
            <p14:sldId id="289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B073"/>
    <a:srgbClr val="F8A662"/>
    <a:srgbClr val="CC70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6" autoAdjust="0"/>
    <p:restoredTop sz="96416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19.07.2017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19.07.2017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Пример,</a:t>
            </a:r>
            <a:r>
              <a:rPr lang="ru-RU" baseline="0" dirty="0" smtClean="0"/>
              <a:t> Планшеты </a:t>
            </a:r>
            <a:r>
              <a:rPr lang="en-US" baseline="0" dirty="0" err="1" smtClean="0"/>
              <a:t>Bravis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Ключевые особенности товарной группы – </a:t>
            </a:r>
            <a:r>
              <a:rPr lang="ru-RU" smtClean="0"/>
              <a:t>до </a:t>
            </a:r>
            <a:r>
              <a:rPr lang="ru-RU" dirty="0" smtClean="0"/>
              <a:t>3</a:t>
            </a:r>
            <a:r>
              <a:rPr lang="ru-RU" smtClean="0"/>
              <a:t> </a:t>
            </a:r>
            <a:r>
              <a:rPr lang="ru-RU" dirty="0" smtClean="0"/>
              <a:t>страниц</a:t>
            </a:r>
          </a:p>
          <a:p>
            <a:pPr marL="228600" indent="-228600">
              <a:buAutoNum type="arabicPeriod"/>
            </a:pPr>
            <a:r>
              <a:rPr lang="ru-RU" dirty="0" smtClean="0"/>
              <a:t>Инновационные</a:t>
            </a:r>
            <a:r>
              <a:rPr lang="ru-RU" baseline="0" dirty="0" smtClean="0"/>
              <a:t> разработки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Обновления модельного ряда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Ассортимент: сравнение моделей – до 3 страниц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Дополнительные – те, которые применяются в определенных моделях либо серии моделей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Название – оригинальное название разработки, технологии, программы…</a:t>
            </a:r>
            <a:br>
              <a:rPr lang="ru-RU" baseline="0" dirty="0" smtClean="0"/>
            </a:br>
            <a:r>
              <a:rPr lang="ru-RU" baseline="0" dirty="0" smtClean="0"/>
              <a:t>* Результат – выгода для клиента, которую он получает при использовании этой возможности</a:t>
            </a:r>
            <a:br>
              <a:rPr lang="ru-RU" baseline="0" dirty="0" smtClean="0"/>
            </a:br>
            <a:r>
              <a:rPr lang="ru-RU" baseline="0" dirty="0" smtClean="0"/>
              <a:t>* Слова-связки – описание действия, которое приводит к результату. Примеры: позволяет, поддерживает, обеспечивает, выполняет…</a:t>
            </a:r>
            <a:br>
              <a:rPr lang="ru-RU" baseline="0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55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342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* Критерии выбора – ключевые характеристики при принятии решения покупателем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241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19.07.2017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19.07.2017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19.07.2017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6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Квадрокоптер</a:t>
            </a:r>
            <a:r>
              <a:rPr lang="ru-RU" sz="3600" dirty="0" smtClean="0"/>
              <a:t> мини </a:t>
            </a:r>
            <a:r>
              <a:rPr lang="ru-RU" sz="3600" dirty="0" err="1" smtClean="0"/>
              <a:t>р</a:t>
            </a:r>
            <a:r>
              <a:rPr lang="ru-RU" sz="3600" dirty="0" smtClean="0"/>
              <a:t>/у </a:t>
            </a:r>
            <a:r>
              <a:rPr lang="ru-RU" sz="3600" dirty="0" err="1" smtClean="0"/>
              <a:t>Fei</a:t>
            </a:r>
            <a:r>
              <a:rPr lang="ru-RU" sz="3600" dirty="0" smtClean="0"/>
              <a:t> </a:t>
            </a:r>
            <a:r>
              <a:rPr lang="ru-RU" sz="3600" dirty="0" err="1" smtClean="0"/>
              <a:t>Lun</a:t>
            </a:r>
            <a:r>
              <a:rPr lang="ru-RU" sz="3600" dirty="0" smtClean="0"/>
              <a:t> FX119</a:t>
            </a:r>
            <a:endParaRPr lang="ru-RU" sz="3600" dirty="0"/>
          </a:p>
        </p:txBody>
      </p:sp>
      <p:pic>
        <p:nvPicPr>
          <p:cNvPr id="4" name="Рисунок 3" descr="FL-FX119_01-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3526161"/>
            <a:ext cx="4580618" cy="304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1712" y="571480"/>
            <a:ext cx="4257676" cy="846158"/>
          </a:xfrm>
        </p:spPr>
        <p:txBody>
          <a:bodyPr/>
          <a:lstStyle/>
          <a:p>
            <a:r>
              <a:rPr lang="ru-RU" sz="2800" dirty="0"/>
              <a:t>Содержание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4891414" cy="3651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https://distributions.com.ua/brands/fei_lun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3185354"/>
              </p:ext>
            </p:extLst>
          </p:nvPr>
        </p:nvGraphicFramePr>
        <p:xfrm>
          <a:off x="323528" y="2696950"/>
          <a:ext cx="8280919" cy="223224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/>
                <a:gridCol w="6783723"/>
                <a:gridCol w="1008111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Ключевые</a:t>
                      </a:r>
                      <a:r>
                        <a:rPr lang="uk-UA" baseline="0" dirty="0" smtClean="0"/>
                        <a:t> </a:t>
                      </a:r>
                      <a:r>
                        <a:rPr lang="ru-RU" baseline="0" dirty="0" smtClean="0"/>
                        <a:t>особенности товарной группы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3-4</a:t>
                      </a:r>
                      <a:endParaRPr lang="ru-RU" dirty="0"/>
                    </a:p>
                  </a:txBody>
                  <a:tcPr/>
                </a:tc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характеристики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5</a:t>
                      </a:r>
                      <a:endParaRPr lang="ru-RU" dirty="0"/>
                    </a:p>
                  </a:txBody>
                  <a:tcPr/>
                </a:tc>
              </a:tr>
              <a:tr h="1003046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Ассортимент: сравнение</a:t>
                      </a:r>
                      <a:r>
                        <a:rPr lang="ru-RU" baseline="0" dirty="0" smtClean="0"/>
                        <a:t> моделей по ключевым критериям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6-7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2300" y="71414"/>
            <a:ext cx="5328592" cy="12852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179896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Аппаратура управления </a:t>
            </a:r>
            <a:r>
              <a:rPr lang="ru-RU" sz="1600" dirty="0" smtClean="0"/>
              <a:t>2.4 ГГц</a:t>
            </a:r>
            <a:r>
              <a:rPr lang="en-US" sz="1600" dirty="0" smtClean="0"/>
              <a:t>(4 </a:t>
            </a:r>
            <a:r>
              <a:rPr lang="ru-RU" sz="1600" dirty="0" smtClean="0"/>
              <a:t>канала) 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2107888"/>
            <a:ext cx="5800158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Радиус действия больший, чем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у </a:t>
            </a:r>
            <a:r>
              <a:rPr lang="en-US" sz="1600" dirty="0" smtClean="0">
                <a:solidFill>
                  <a:schemeClr val="tx1"/>
                </a:solidFill>
              </a:rPr>
              <a:t>FM-</a:t>
            </a:r>
            <a:r>
              <a:rPr lang="ru-RU" sz="1600" dirty="0" smtClean="0">
                <a:solidFill>
                  <a:schemeClr val="tx1"/>
                </a:solidFill>
              </a:rPr>
              <a:t>диапазона или ИК. Аппаратура имеет устойчивую к помехам частоту.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-что позволяет  не испытывать </a:t>
            </a:r>
            <a:r>
              <a:rPr lang="ru-RU" sz="1600" dirty="0" smtClean="0">
                <a:solidFill>
                  <a:schemeClr val="tx1"/>
                </a:solidFill>
              </a:rPr>
              <a:t>проблем совместного использования нескольких моделей.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843808" y="3260128"/>
            <a:ext cx="5657282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-Более плавная </a:t>
            </a:r>
            <a:r>
              <a:rPr lang="ru-RU" sz="1600" dirty="0" smtClean="0">
                <a:solidFill>
                  <a:schemeClr val="tx1"/>
                </a:solidFill>
              </a:rPr>
              <a:t>стабилизация, чем у 3х осевых систем.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Позволяет рекомендовать данную позицию для начинающих пилотов.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843808" y="4412256"/>
            <a:ext cx="5585844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-Лопасти меньше изнашиваются при падениях.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-Позволяет летать в закрытом помещении и защищает от травм.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843808" y="5564272"/>
            <a:ext cx="587159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Яркая светодиодная подсветка.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Разноцветные светодиодные фонари позволяют совершать увлекательные ночные полеты.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33212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6-Осевая система стабилизации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484256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Защита</a:t>
            </a:r>
          </a:p>
          <a:p>
            <a:pPr algn="r"/>
            <a:r>
              <a:rPr lang="ru-RU" sz="1600" dirty="0" smtClean="0"/>
              <a:t> лопастей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564272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Светодиодная</a:t>
            </a:r>
          </a:p>
          <a:p>
            <a:pPr algn="r"/>
            <a:r>
              <a:rPr lang="ru-RU" sz="1400" b="1" dirty="0" smtClean="0"/>
              <a:t> подсветка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Рисунок 15" descr="FL-FX119_01-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548180"/>
            <a:ext cx="928695" cy="772830"/>
          </a:xfrm>
          <a:prstGeom prst="rect">
            <a:avLst/>
          </a:prstGeom>
        </p:spPr>
      </p:pic>
      <p:pic>
        <p:nvPicPr>
          <p:cNvPr id="17" name="Рисунок 16" descr="kvadrokopter-na-radioupravlenii-belo-sinij-metr-201612151446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5691188"/>
            <a:ext cx="1005628" cy="71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5328592" cy="114241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179896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Съёмный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аккумулятор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2107888"/>
            <a:ext cx="5943034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-Возможность использования запасной батареи, быстрая замена </a:t>
            </a:r>
            <a:r>
              <a:rPr lang="ru-RU" sz="1600" b="1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испортившегося аккумулятора.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28799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332128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400" b="1" dirty="0" smtClean="0"/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Headless mode — </a:t>
            </a:r>
            <a:r>
              <a:rPr lang="ru-RU" sz="1400" dirty="0" smtClean="0">
                <a:solidFill>
                  <a:schemeClr val="tx1"/>
                </a:solidFill>
              </a:rPr>
              <a:t>безголовый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 режим.</a:t>
            </a:r>
          </a:p>
          <a:p>
            <a:pPr algn="r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484256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Перевернутые полеты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564272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Акробатические 3</a:t>
            </a:r>
            <a:r>
              <a:rPr lang="en-US" sz="1600" dirty="0" smtClean="0">
                <a:solidFill>
                  <a:schemeClr val="tx1"/>
                </a:solidFill>
              </a:rPr>
              <a:t>D </a:t>
            </a:r>
            <a:r>
              <a:rPr lang="ru-RU" sz="1600" dirty="0" smtClean="0">
                <a:solidFill>
                  <a:schemeClr val="tx1"/>
                </a:solidFill>
              </a:rPr>
              <a:t>перевороты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342043"/>
            <a:ext cx="5800158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-Данный режим управления помогает новичку проще управлять </a:t>
            </a:r>
            <a:r>
              <a:rPr lang="ru-RU" sz="1600" dirty="0" err="1" smtClean="0">
                <a:solidFill>
                  <a:schemeClr val="tx1"/>
                </a:solidFill>
              </a:rPr>
              <a:t>коптером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4466352"/>
            <a:ext cx="6014472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-Полет в перевернутом положении. Не каждый </a:t>
            </a:r>
            <a:r>
              <a:rPr lang="ru-RU" sz="1600" dirty="0" err="1" smtClean="0">
                <a:solidFill>
                  <a:schemeClr val="tx1"/>
                </a:solidFill>
              </a:rPr>
              <a:t>коптер</a:t>
            </a:r>
            <a:r>
              <a:rPr lang="ru-RU" sz="1600" dirty="0" smtClean="0">
                <a:solidFill>
                  <a:schemeClr val="tx1"/>
                </a:solidFill>
              </a:rPr>
              <a:t> может похвастаться такой функцией, к тому же выглядит это эффектно.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43808" y="5564272"/>
            <a:ext cx="587159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-180-360 </a:t>
            </a:r>
            <a:r>
              <a:rPr lang="ru-RU" sz="1600" dirty="0" err="1" smtClean="0">
                <a:solidFill>
                  <a:schemeClr val="tx1"/>
                </a:solidFill>
              </a:rPr>
              <a:t>флипы</a:t>
            </a:r>
            <a:r>
              <a:rPr lang="ru-RU" sz="1600" dirty="0" smtClean="0">
                <a:solidFill>
                  <a:schemeClr val="tx1"/>
                </a:solidFill>
              </a:rPr>
              <a:t> во время полета в любом направлении</a:t>
            </a:r>
          </a:p>
        </p:txBody>
      </p:sp>
      <p:pic>
        <p:nvPicPr>
          <p:cNvPr id="19" name="Рисунок 18" descr="FL-FX119_05-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262163"/>
            <a:ext cx="785818" cy="762559"/>
          </a:xfrm>
          <a:prstGeom prst="rect">
            <a:avLst/>
          </a:prstGeom>
        </p:spPr>
      </p:pic>
      <p:pic>
        <p:nvPicPr>
          <p:cNvPr id="20" name="Рисунок 19" descr="Headless-mode-схем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405172"/>
            <a:ext cx="720383" cy="78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28794" y="214290"/>
            <a:ext cx="4186238" cy="989034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характеристики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0629" y="1913982"/>
            <a:ext cx="2304000" cy="443448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Аппаратура управления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629" y="2485486"/>
            <a:ext cx="2304000" cy="443448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Аккумулятор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0629" y="3056990"/>
            <a:ext cx="2304000" cy="443448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Время полета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0629" y="3628494"/>
            <a:ext cx="2304000" cy="443448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Дальность действия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0629" y="4199998"/>
            <a:ext cx="2304000" cy="642942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Выполняемые функции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0629" y="4985816"/>
            <a:ext cx="2304000" cy="642942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Режимы управления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0629" y="5771634"/>
            <a:ext cx="2304000" cy="443448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Материалы корпуса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0629" y="6343138"/>
            <a:ext cx="2304000" cy="443448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Питание пульта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48083" y="1985420"/>
            <a:ext cx="2000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dirty="0" smtClean="0"/>
              <a:t> 2.4 ГГц</a:t>
            </a:r>
            <a:r>
              <a:rPr lang="en-US" dirty="0" smtClean="0"/>
              <a:t>(4 </a:t>
            </a:r>
            <a:r>
              <a:rPr lang="ru-RU" dirty="0" smtClean="0"/>
              <a:t>канала)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48083" y="2556924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dirty="0" smtClean="0"/>
              <a:t>Съёмный,</a:t>
            </a:r>
            <a:r>
              <a:rPr lang="en-US" dirty="0" smtClean="0"/>
              <a:t> Li-</a:t>
            </a:r>
            <a:r>
              <a:rPr lang="en-US" dirty="0" err="1" smtClean="0"/>
              <a:t>pol</a:t>
            </a:r>
            <a:r>
              <a:rPr lang="en-US" dirty="0" smtClean="0"/>
              <a:t> 1S 350 </a:t>
            </a:r>
            <a:r>
              <a:rPr lang="ru-RU" dirty="0" err="1" smtClean="0"/>
              <a:t>мАч</a:t>
            </a:r>
            <a:r>
              <a:rPr lang="ru-RU" dirty="0" smtClean="0"/>
              <a:t>, время заряда  </a:t>
            </a:r>
            <a:r>
              <a:rPr lang="ru-RU" dirty="0" err="1" smtClean="0"/>
              <a:t>акб</a:t>
            </a:r>
            <a:r>
              <a:rPr lang="ru-RU" dirty="0" smtClean="0"/>
              <a:t> 50 минут 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48083" y="3056990"/>
            <a:ext cx="1756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-от 5 до 7 минут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548083" y="3628494"/>
            <a:ext cx="1556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-до 50 метров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48084" y="4199998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dirty="0" smtClean="0"/>
              <a:t>вперед, назад, вверх, вниз, влево/вправо, зависание,</a:t>
            </a:r>
          </a:p>
          <a:p>
            <a:r>
              <a:rPr lang="ru-RU" dirty="0" smtClean="0"/>
              <a:t> перевернутый полет, </a:t>
            </a:r>
            <a:r>
              <a:rPr lang="ru-RU" dirty="0" err="1" smtClean="0"/>
              <a:t>флипы</a:t>
            </a:r>
            <a:r>
              <a:rPr lang="ru-RU" dirty="0" smtClean="0"/>
              <a:t> 180 и 360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48083" y="4985816"/>
            <a:ext cx="52166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dirty="0" smtClean="0"/>
              <a:t>1й для новичков(низкая чувствительность </a:t>
            </a:r>
            <a:r>
              <a:rPr lang="ru-RU" dirty="0" err="1" smtClean="0"/>
              <a:t>стиков</a:t>
            </a:r>
            <a:r>
              <a:rPr lang="ru-RU" dirty="0" smtClean="0"/>
              <a:t>) </a:t>
            </a:r>
          </a:p>
          <a:p>
            <a:r>
              <a:rPr lang="ru-RU" dirty="0" smtClean="0"/>
              <a:t>  2й для экспертов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48083" y="5843072"/>
            <a:ext cx="6238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</a:t>
            </a:r>
            <a:r>
              <a:rPr lang="en-US" dirty="0" smtClean="0"/>
              <a:t>ABS </a:t>
            </a:r>
            <a:r>
              <a:rPr lang="ru-RU" dirty="0" smtClean="0"/>
              <a:t>пластик, электронные компоненты, металлические лучи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619521" y="6414576"/>
            <a:ext cx="1637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dirty="0" smtClean="0"/>
              <a:t>6 батареек АА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0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85728"/>
            <a:ext cx="3971924" cy="1131910"/>
          </a:xfrm>
        </p:spPr>
        <p:txBody>
          <a:bodyPr>
            <a:noAutofit/>
          </a:bodyPr>
          <a:lstStyle/>
          <a:p>
            <a:r>
              <a:rPr lang="ru-RU" sz="2800" dirty="0" smtClean="0"/>
              <a:t>Ассортимент: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сравнение </a:t>
            </a:r>
            <a:r>
              <a:rPr lang="ru-RU" sz="2800" dirty="0" smtClean="0"/>
              <a:t>моделей</a:t>
            </a:r>
            <a:endParaRPr lang="ru-RU" sz="28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399862"/>
              </p:ext>
            </p:extLst>
          </p:nvPr>
        </p:nvGraphicFramePr>
        <p:xfrm>
          <a:off x="651647" y="2156785"/>
          <a:ext cx="7920881" cy="45583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2119"/>
                <a:gridCol w="1214446"/>
                <a:gridCol w="1285884"/>
                <a:gridCol w="1357322"/>
                <a:gridCol w="1306974"/>
                <a:gridCol w="1224136"/>
              </a:tblGrid>
              <a:tr h="5400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*Критерии выбора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Fei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Lun</a:t>
                      </a:r>
                      <a:r>
                        <a:rPr lang="en-US" sz="1400" b="1" dirty="0" smtClean="0"/>
                        <a:t> FX119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Top Selling X6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Top Selling X6c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Helicute</a:t>
                      </a:r>
                      <a:r>
                        <a:rPr lang="en-US" sz="1400" b="1" dirty="0" smtClean="0"/>
                        <a:t> H816HW WAVE-RAZOR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WL Toys 242G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 полета(мин)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5-7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8-10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7-8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7-8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6-8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Элемент питания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Li-</a:t>
                      </a:r>
                      <a:r>
                        <a:rPr lang="en-US" sz="1400" dirty="0" err="1" smtClean="0"/>
                        <a:t>pol</a:t>
                      </a:r>
                      <a:r>
                        <a:rPr lang="en-US" sz="1400" dirty="0" smtClean="0"/>
                        <a:t> 1S 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Li-</a:t>
                      </a:r>
                      <a:r>
                        <a:rPr lang="en-US" sz="1400" dirty="0" err="1" smtClean="0"/>
                        <a:t>pol</a:t>
                      </a:r>
                      <a:r>
                        <a:rPr lang="en-US" sz="1400" dirty="0" smtClean="0"/>
                        <a:t> 1S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Li-</a:t>
                      </a:r>
                      <a:r>
                        <a:rPr lang="en-US" sz="1400" dirty="0" err="1" smtClean="0"/>
                        <a:t>pol</a:t>
                      </a:r>
                      <a:r>
                        <a:rPr lang="en-US" sz="1400" dirty="0" smtClean="0"/>
                        <a:t> 1S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Li-</a:t>
                      </a:r>
                      <a:r>
                        <a:rPr lang="en-US" sz="1400" dirty="0" err="1" smtClean="0"/>
                        <a:t>pol</a:t>
                      </a:r>
                      <a:r>
                        <a:rPr lang="en-US" sz="1400" dirty="0" smtClean="0"/>
                        <a:t> 1S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Li-</a:t>
                      </a:r>
                      <a:r>
                        <a:rPr lang="en-US" sz="1400" dirty="0" err="1" smtClean="0"/>
                        <a:t>pol</a:t>
                      </a:r>
                      <a:r>
                        <a:rPr lang="en-US" sz="1400" dirty="0" smtClean="0"/>
                        <a:t> 1S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акб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350 </a:t>
                      </a:r>
                      <a:r>
                        <a:rPr lang="ru-RU" sz="1400" dirty="0" err="1" smtClean="0"/>
                        <a:t>мАч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250</a:t>
                      </a:r>
                      <a:r>
                        <a:rPr lang="ru-RU" sz="1400" dirty="0" err="1" smtClean="0"/>
                        <a:t>мАч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350</a:t>
                      </a:r>
                      <a:r>
                        <a:rPr lang="ru-RU" sz="1400" dirty="0" err="1" smtClean="0"/>
                        <a:t>мАч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520мАч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500мАч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Съёмный аккумулятор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Кол-во каналов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управления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Камера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FPW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8360233"/>
              </p:ext>
            </p:extLst>
          </p:nvPr>
        </p:nvGraphicFramePr>
        <p:xfrm>
          <a:off x="506492" y="2295846"/>
          <a:ext cx="8208912" cy="4276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134"/>
                <a:gridCol w="1357322"/>
                <a:gridCol w="1251021"/>
                <a:gridCol w="1308145"/>
                <a:gridCol w="1369924"/>
                <a:gridCol w="1246366"/>
              </a:tblGrid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*Критерии выбора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Fei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Lun</a:t>
                      </a:r>
                      <a:r>
                        <a:rPr lang="en-US" sz="1400" b="1" dirty="0" smtClean="0"/>
                        <a:t> FX119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Top Selling X6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Top Selling X6c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Helicute</a:t>
                      </a:r>
                      <a:r>
                        <a:rPr lang="en-US" sz="1400" b="1" dirty="0" smtClean="0"/>
                        <a:t> H816HW WAVE-RAZOR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WL Toys 242G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Перевернутый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полет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Защита пропеллеров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Радиус действия</a:t>
                      </a:r>
                    </a:p>
                    <a:p>
                      <a:r>
                        <a:rPr lang="ru-RU" sz="1400" dirty="0" smtClean="0"/>
                        <a:t>(метр)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40-60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40-60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Размеры/вес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(мм/г)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150х150</a:t>
                      </a:r>
                      <a:r>
                        <a:rPr lang="en-US" sz="1400" dirty="0" smtClean="0"/>
                        <a:t>x40</a:t>
                      </a:r>
                      <a:r>
                        <a:rPr lang="ru-RU" sz="1400" dirty="0" smtClean="0"/>
                        <a:t>/40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85х85х35/45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85х85х35/50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170х170х35/85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93x93x38</a:t>
                      </a:r>
                      <a:r>
                        <a:rPr lang="ru-RU" sz="1400" dirty="0" smtClean="0"/>
                        <a:t>/53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Материал корпуса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Метал/пластик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Метал/пластик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Метал/пластик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Метал/пластик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Метал/пластик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Барометр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Время заряда  </a:t>
                      </a:r>
                      <a:r>
                        <a:rPr lang="ru-RU" sz="1400" dirty="0" err="1" smtClean="0"/>
                        <a:t>акб</a:t>
                      </a:r>
                      <a:r>
                        <a:rPr lang="ru-RU" sz="1400" dirty="0" smtClean="0"/>
                        <a:t>(мин)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75928" y="116632"/>
            <a:ext cx="51125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Ассортимент: сравнение моделей 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7668</TotalTime>
  <Words>524</Words>
  <Application>Microsoft Office PowerPoint</Application>
  <PresentationFormat>Экран (4:3)</PresentationFormat>
  <Paragraphs>174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test</vt:lpstr>
      <vt:lpstr>Квадрокоптер мини р/у Fei Lun FX119</vt:lpstr>
      <vt:lpstr>Содержание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Основные характеристики</vt:lpstr>
      <vt:lpstr>Ассортимент:  сравнение моделей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Пользователь</cp:lastModifiedBy>
  <cp:revision>587</cp:revision>
  <dcterms:created xsi:type="dcterms:W3CDTF">2012-01-23T14:43:31Z</dcterms:created>
  <dcterms:modified xsi:type="dcterms:W3CDTF">2017-07-19T10:41:24Z</dcterms:modified>
</cp:coreProperties>
</file>