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76" r:id="rId2"/>
    <p:sldId id="309" r:id="rId3"/>
    <p:sldId id="278" r:id="rId4"/>
    <p:sldId id="314" r:id="rId5"/>
    <p:sldId id="313" r:id="rId6"/>
    <p:sldId id="289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4BC3EC0-DDB6-4344-957B-53DB6A7B1DCE}">
          <p14:sldIdLst>
            <p14:sldId id="276"/>
            <p14:sldId id="309"/>
            <p14:sldId id="278"/>
            <p14:sldId id="314"/>
            <p14:sldId id="313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A662"/>
    <a:srgbClr val="F9B073"/>
    <a:srgbClr val="CC7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1" autoAdjust="0"/>
    <p:restoredTop sz="84588" autoAdjust="0"/>
  </p:normalViewPr>
  <p:slideViewPr>
    <p:cSldViewPr>
      <p:cViewPr>
        <p:scale>
          <a:sx n="80" d="100"/>
          <a:sy n="80" d="100"/>
        </p:scale>
        <p:origin x="-1536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B696-0ABB-4DA2-B83C-7996631BB58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895-E909-4C5F-8D7E-67C04E036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06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D296-9CDC-46E6-BF65-3C9BA162E73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4031"/>
            <a:ext cx="5439009" cy="44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62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062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B48-23D3-4224-A620-4D2EF7ED9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Пример,</a:t>
            </a:r>
            <a:r>
              <a:rPr lang="ru-RU" baseline="0" dirty="0" smtClean="0"/>
              <a:t> Планшеты </a:t>
            </a:r>
            <a:r>
              <a:rPr lang="en-US" baseline="0" dirty="0" err="1" smtClean="0"/>
              <a:t>Bravis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Ключевые особенности товарной группы – до 3 страниц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Инновационные</a:t>
            </a:r>
            <a:r>
              <a:rPr lang="ru-RU" baseline="0" dirty="0" smtClean="0"/>
              <a:t> разработки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Обновления модельного ряда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Ассортимент: сравнение моделей – до 3 страниц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52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dirty="0" smtClean="0"/>
              <a:t>*Общие</a:t>
            </a:r>
            <a:r>
              <a:rPr lang="ru-RU" baseline="0" dirty="0" smtClean="0"/>
              <a:t> – те, которые применяются во всех моделях</a:t>
            </a:r>
            <a:br>
              <a:rPr lang="ru-RU" baseline="0" dirty="0" smtClean="0"/>
            </a:b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BEBD0-5DC7-4C6F-918D-5680F02A7E42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AA9-FDA0-4813-8F1C-AE071C9C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4FC4-C70D-4733-96B3-2E191C524C6A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212-306E-4DE1-AA1A-A8B7B0D7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29B1-9987-4B45-A2FF-1BEDB2FC1CE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E809-CF83-406B-834A-FB3DA958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93610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BDA752E-012B-4701-9959-B32E9F3ADC87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2FCF9583-0157-4AB6-B527-9503B16C71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8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1CE0-F826-45E7-99EB-517269A1E5CB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C50-7FEC-4980-BC3A-AC987111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6FAD-CAFB-41ED-B5DD-D38150E79039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8E0-B34B-4E11-8C5A-2AA3C05F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DDB-624D-4161-96E7-6007C91BCE7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12B7-375E-4872-B6C6-FC94A78A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0AA-7FA2-4C6B-8457-769F734DF80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8B27-AD63-4C1E-957B-961C082F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2D8-8F9F-44D8-98AA-BE209CED1B6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2F6-D778-4DDA-ADD3-F234DBEC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3850-55A0-4ECA-9AED-6CEAB1D085E8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1EBA-4FF3-485C-A3EC-C149EB2C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B8B-EC20-4ED3-B8BA-B032142B32A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CB0F-1AB8-42E5-9322-CBF8BA54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7DFE-FA0F-428E-B488-3134B9D82465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65F-F666-464C-9812-AA491BFE8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C5924-FC1C-47B5-B989-6FB126623FF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2F-6284-4059-9A6C-7C82DCB3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Контент\Контент игрушки\Контент Машинки (Прямые дистрибьюции)\Фото Машинки (Прямые дистрибьюции)\WDA-CV8818-80A\WDA-CV8818-80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992" y="2799296"/>
            <a:ext cx="6069027" cy="40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412360" cy="1152128"/>
          </a:xfrm>
        </p:spPr>
        <p:txBody>
          <a:bodyPr>
            <a:normAutofit/>
          </a:bodyPr>
          <a:lstStyle/>
          <a:p>
            <a:r>
              <a:rPr lang="ru-RU" sz="3200" b="1" dirty="0"/>
              <a:t>Машинка-</a:t>
            </a:r>
            <a:r>
              <a:rPr lang="ru-RU" sz="3200" b="1" dirty="0" err="1"/>
              <a:t>трансформер</a:t>
            </a:r>
            <a:r>
              <a:rPr lang="ru-RU" sz="3200" b="1" dirty="0"/>
              <a:t> на </a:t>
            </a:r>
            <a:r>
              <a:rPr lang="ru-RU" sz="3200" b="1" dirty="0" smtClean="0"/>
              <a:t>р/у </a:t>
            </a:r>
            <a:r>
              <a:rPr lang="ru-RU" sz="3200" b="1" dirty="0" err="1" smtClean="0"/>
              <a:t>Weishengda</a:t>
            </a:r>
            <a:r>
              <a:rPr lang="ru-RU" sz="3200" b="1" dirty="0" smtClean="0"/>
              <a:t> </a:t>
            </a:r>
            <a:r>
              <a:rPr lang="en-US" sz="3200" b="1" dirty="0"/>
              <a:t>WDA-CV8818-80A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70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398" y="500042"/>
            <a:ext cx="4757742" cy="917596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5949280"/>
            <a:ext cx="8640960" cy="58114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https://distributions.com.ua/brands/weishengda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8726145"/>
              </p:ext>
            </p:extLst>
          </p:nvPr>
        </p:nvGraphicFramePr>
        <p:xfrm>
          <a:off x="323528" y="2348881"/>
          <a:ext cx="8280919" cy="30692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9085"/>
                <a:gridCol w="6783723"/>
                <a:gridCol w="1008111"/>
              </a:tblGrid>
              <a:tr h="767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Ключевые особенности</a:t>
                      </a:r>
                      <a:endParaRPr lang="ru-RU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Стр. 3</a:t>
                      </a:r>
                    </a:p>
                  </a:txBody>
                  <a:tcPr anchor="ctr"/>
                </a:tc>
              </a:tr>
              <a:tr h="767315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4</a:t>
                      </a:r>
                      <a:endParaRPr lang="ru-RU" dirty="0"/>
                    </a:p>
                  </a:txBody>
                  <a:tcPr anchor="ctr"/>
                </a:tc>
              </a:tr>
              <a:tr h="767315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Комплектация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</a:t>
                      </a:r>
                      <a:r>
                        <a:rPr lang="ru-RU" baseline="0" dirty="0" smtClean="0"/>
                        <a:t> 5</a:t>
                      </a:r>
                      <a:endParaRPr lang="ru-RU" dirty="0"/>
                    </a:p>
                  </a:txBody>
                  <a:tcPr anchor="ctr"/>
                </a:tc>
              </a:tr>
              <a:tr h="767315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Характеристики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862" y="71414"/>
            <a:ext cx="5328592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798" y="1782506"/>
            <a:ext cx="3456384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8A662"/>
                </a:solidFill>
              </a:rPr>
              <a:t>Общие преимущества</a:t>
            </a:r>
            <a:endParaRPr lang="ru-RU" sz="1600" b="1" dirty="0">
              <a:solidFill>
                <a:srgbClr val="F8A66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250652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Трансформация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230939"/>
            <a:ext cx="5904656" cy="446439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Два режима трансформации: длинная база – для скоростных манёвров и короткая база – для преодоления неровностей и </a:t>
            </a:r>
            <a:r>
              <a:rPr lang="ru-RU" sz="1600" dirty="0" smtClean="0">
                <a:solidFill>
                  <a:schemeClr val="tx1"/>
                </a:solidFill>
              </a:rPr>
              <a:t>препятствий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Высокая скорость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Поворачивает сразу </a:t>
            </a:r>
            <a:r>
              <a:rPr lang="ru-RU" sz="1600" dirty="0" smtClean="0">
                <a:solidFill>
                  <a:schemeClr val="tx1"/>
                </a:solidFill>
              </a:rPr>
              <a:t>об</a:t>
            </a:r>
            <a:r>
              <a:rPr lang="ru-RU" sz="1600" dirty="0" smtClean="0">
                <a:solidFill>
                  <a:schemeClr val="tx1"/>
                </a:solidFill>
              </a:rPr>
              <a:t>е</a:t>
            </a:r>
            <a:r>
              <a:rPr lang="ru-RU" sz="1600" dirty="0" smtClean="0">
                <a:solidFill>
                  <a:schemeClr val="tx1"/>
                </a:solidFill>
              </a:rPr>
              <a:t>ими </a:t>
            </a:r>
            <a:r>
              <a:rPr lang="ru-RU" sz="1600" dirty="0" smtClean="0">
                <a:solidFill>
                  <a:schemeClr val="tx1"/>
                </a:solidFill>
              </a:rPr>
              <a:t>осями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Цепкие покрышки из настоящей резины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Можно запускать несколько машинок сразу без конфликта пультов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Более дальний радиус действия (30 м против 5-7)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Литиевый аккумулятор ёмкий и мощный (ездит быстрее и дольше)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Комплектная зарядка </a:t>
            </a:r>
            <a:r>
              <a:rPr lang="en-US" sz="1600" dirty="0" smtClean="0">
                <a:solidFill>
                  <a:schemeClr val="tx1"/>
                </a:solidFill>
              </a:rPr>
              <a:t>c USB (</a:t>
            </a:r>
            <a:r>
              <a:rPr lang="ru-RU" sz="1600" dirty="0" smtClean="0">
                <a:solidFill>
                  <a:schemeClr val="tx1"/>
                </a:solidFill>
              </a:rPr>
              <a:t>можно зарядить от любого </a:t>
            </a:r>
            <a:r>
              <a:rPr lang="en-US" sz="1600" dirty="0" smtClean="0">
                <a:solidFill>
                  <a:schemeClr val="tx1"/>
                </a:solidFill>
              </a:rPr>
              <a:t>USB </a:t>
            </a:r>
            <a:r>
              <a:rPr lang="ru-RU" sz="1600" dirty="0" smtClean="0">
                <a:solidFill>
                  <a:schemeClr val="tx1"/>
                </a:solidFill>
              </a:rPr>
              <a:t>блока питания или устройства, что предоставляет 5 В 1-2 А)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3402780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Быстрая и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манёвренная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554908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Управление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2,4 </a:t>
            </a:r>
            <a:r>
              <a:rPr lang="ru-RU" sz="1600" dirty="0" smtClean="0">
                <a:solidFill>
                  <a:schemeClr val="tx1"/>
                </a:solidFill>
              </a:rPr>
              <a:t>ГГц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5635028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Современное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питание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2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010" y="349756"/>
            <a:ext cx="5112568" cy="93610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Управление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16" t="69783" r="3531" b="3580"/>
          <a:stretch/>
        </p:blipFill>
        <p:spPr bwMode="auto">
          <a:xfrm>
            <a:off x="3635896" y="2924944"/>
            <a:ext cx="2218411" cy="16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4031" y="251403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˄ Движение вперёд</a:t>
            </a:r>
          </a:p>
          <a:p>
            <a:r>
              <a:rPr lang="ru-RU" dirty="0" smtClean="0"/>
              <a:t>˅ Движение назад</a:t>
            </a:r>
            <a:endParaRPr lang="ru-RU" dirty="0"/>
          </a:p>
        </p:txBody>
      </p:sp>
      <p:cxnSp>
        <p:nvCxnSpPr>
          <p:cNvPr id="6" name="Соединительная линия уступом 5"/>
          <p:cNvCxnSpPr>
            <a:stCxn id="4" idx="3"/>
          </p:cNvCxnSpPr>
          <p:nvPr/>
        </p:nvCxnSpPr>
        <p:spPr>
          <a:xfrm>
            <a:off x="3054271" y="2837200"/>
            <a:ext cx="941665" cy="5197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14171" y="2530835"/>
            <a:ext cx="246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ru-RU" dirty="0" smtClean="0"/>
              <a:t> Повернуть налево</a:t>
            </a:r>
          </a:p>
          <a:p>
            <a:r>
              <a:rPr lang="en-US" dirty="0" smtClean="0"/>
              <a:t>&gt; </a:t>
            </a:r>
            <a:r>
              <a:rPr lang="ru-RU" dirty="0" smtClean="0"/>
              <a:t>Повернуть направо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>
            <a:stCxn id="10" idx="1"/>
          </p:cNvCxnSpPr>
          <p:nvPr/>
        </p:nvCxnSpPr>
        <p:spPr>
          <a:xfrm rot="10800000" flipV="1">
            <a:off x="5580113" y="2854000"/>
            <a:ext cx="634058" cy="50299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0925" y="19868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Выключатель питания пульта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>
            <a:stCxn id="16" idx="2"/>
          </p:cNvCxnSpPr>
          <p:nvPr/>
        </p:nvCxnSpPr>
        <p:spPr>
          <a:xfrm rot="16200000" flipH="1">
            <a:off x="4211859" y="2889408"/>
            <a:ext cx="1072834" cy="6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3607" y="3548581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Режим демонстрации</a:t>
            </a:r>
            <a:endParaRPr lang="ru-RU" dirty="0"/>
          </a:p>
        </p:txBody>
      </p:sp>
      <p:cxnSp>
        <p:nvCxnSpPr>
          <p:cNvPr id="26" name="Соединительная линия уступом 25"/>
          <p:cNvCxnSpPr>
            <a:stCxn id="24" idx="3"/>
          </p:cNvCxnSpPr>
          <p:nvPr/>
        </p:nvCxnSpPr>
        <p:spPr>
          <a:xfrm flipV="1">
            <a:off x="2699792" y="3808847"/>
            <a:ext cx="1800199" cy="629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6329277" y="3687080"/>
            <a:ext cx="205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Трансформация</a:t>
            </a:r>
            <a:endParaRPr lang="ru-RU" dirty="0"/>
          </a:p>
        </p:txBody>
      </p:sp>
      <p:cxnSp>
        <p:nvCxnSpPr>
          <p:cNvPr id="2051" name="Соединительная линия уступом 2050"/>
          <p:cNvCxnSpPr>
            <a:stCxn id="2048" idx="1"/>
          </p:cNvCxnSpPr>
          <p:nvPr/>
        </p:nvCxnSpPr>
        <p:spPr>
          <a:xfrm rot="10800000">
            <a:off x="5004049" y="3808848"/>
            <a:ext cx="1325229" cy="6289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1043607" y="4797152"/>
            <a:ext cx="7488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Алгоритм привязки машинки к пульту: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Включить питание машинки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Включить питание пульта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Подождать 2-3 секунды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Нажать любую из кнопок движения или поворота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Можно играться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Комплектация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3854" l="6250" r="93906">
                        <a14:foregroundMark x1="38047" y1="48125" x2="38047" y2="48125"/>
                        <a14:backgroundMark x1="66328" y1="73333" x2="66328" y2="73333"/>
                        <a14:backgroundMark x1="67734" y1="70000" x2="67734" y2="70000"/>
                        <a14:backgroundMark x1="70469" y1="66875" x2="70469" y2="66875"/>
                        <a14:backgroundMark x1="67500" y1="39167" x2="67500" y2="39167"/>
                        <a14:backgroundMark x1="51563" y1="40729" x2="51563" y2="40729"/>
                        <a14:backgroundMark x1="33906" y1="46354" x2="33906" y2="46354"/>
                        <a14:backgroundMark x1="34688" y1="40938" x2="34688" y2="40938"/>
                        <a14:backgroundMark x1="31328" y1="45833" x2="31328" y2="45833"/>
                        <a14:backgroundMark x1="32734" y1="45833" x2="32734" y2="45833"/>
                        <a14:backgroundMark x1="32188" y1="66979" x2="32188" y2="66979"/>
                        <a14:backgroundMark x1="34063" y1="47813" x2="34063" y2="47813"/>
                        <a14:backgroundMark x1="33672" y1="44063" x2="32188" y2="45729"/>
                        <a14:backgroundMark x1="35469" y1="44063" x2="35313" y2="4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60" r="5586" b="7026"/>
          <a:stretch/>
        </p:blipFill>
        <p:spPr bwMode="auto">
          <a:xfrm>
            <a:off x="209123" y="2904565"/>
            <a:ext cx="5620177" cy="352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9300" y="41490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Машинка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Пульт 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Зарядное устройство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Аккумулятор </a:t>
            </a:r>
            <a:r>
              <a:rPr lang="en-US" dirty="0" smtClean="0"/>
              <a:t>Li-ion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Технические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характеристики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178207"/>
              </p:ext>
            </p:extLst>
          </p:nvPr>
        </p:nvGraphicFramePr>
        <p:xfrm>
          <a:off x="289326" y="2214554"/>
          <a:ext cx="8459138" cy="43779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2514"/>
                <a:gridCol w="5616624"/>
              </a:tblGrid>
              <a:tr h="6383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Характеристика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Значение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Время работы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От 10 до 30 </a:t>
                      </a:r>
                      <a:r>
                        <a:rPr lang="ru-RU" sz="1400" dirty="0" smtClean="0"/>
                        <a:t>минут </a:t>
                      </a:r>
                      <a:r>
                        <a:rPr lang="ru-RU" sz="1400" dirty="0" smtClean="0"/>
                        <a:t>(зависит от стиля</a:t>
                      </a:r>
                      <a:r>
                        <a:rPr lang="ru-RU" sz="1400" baseline="0" dirty="0" smtClean="0"/>
                        <a:t> управления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Время зарядки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60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- 90 </a:t>
                      </a:r>
                      <a:r>
                        <a:rPr lang="ru-RU" sz="1400" baseline="0" dirty="0" smtClean="0"/>
                        <a:t>минут, по окончании зарядки перестаёт мигать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Источник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питания для зарядки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Любое устройство (прибор или же </a:t>
                      </a:r>
                      <a:r>
                        <a:rPr lang="uk-UA" sz="1400" dirty="0" smtClean="0"/>
                        <a:t>адаптер</a:t>
                      </a:r>
                      <a:r>
                        <a:rPr lang="ru-RU" sz="1400" dirty="0" smtClean="0"/>
                        <a:t>) с </a:t>
                      </a:r>
                      <a:r>
                        <a:rPr lang="en-US" sz="1400" dirty="0" smtClean="0"/>
                        <a:t>USB-</a:t>
                      </a:r>
                      <a:r>
                        <a:rPr lang="ru-RU" sz="1400" dirty="0" smtClean="0"/>
                        <a:t>портом</a:t>
                      </a:r>
                      <a:r>
                        <a:rPr lang="ru-RU" sz="1400" baseline="0" dirty="0" smtClean="0"/>
                        <a:t> 5В и не менее 1А (чем больше – тем быстрее зарядит, но не менее часа)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Максимальная скорость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10 км/ч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Питание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пульта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Две батарейки типоразмера АА (не в комплекте)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Управление скоростью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Дискретное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baseline="0" dirty="0" err="1" smtClean="0"/>
                        <a:t>вкл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выкл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Управление поворотами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Дискретное</a:t>
                      </a:r>
                      <a:r>
                        <a:rPr lang="ru-RU" sz="1400" baseline="0" dirty="0" smtClean="0"/>
                        <a:t> (или полный </a:t>
                      </a:r>
                      <a:r>
                        <a:rPr lang="ru-RU" sz="1400" baseline="0" dirty="0" smtClean="0"/>
                        <a:t>поворот, или </a:t>
                      </a:r>
                      <a:r>
                        <a:rPr lang="ru-RU" sz="1400" baseline="0" dirty="0" smtClean="0"/>
                        <a:t>прямо)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Аппаратура радиоуправления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Радиоканал</a:t>
                      </a:r>
                      <a:r>
                        <a:rPr lang="ru-RU" sz="1400" baseline="0" dirty="0" smtClean="0"/>
                        <a:t> 2,4 ГГц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648</TotalTime>
  <Words>349</Words>
  <Application>Microsoft Office PowerPoint</Application>
  <PresentationFormat>Экран (4:3)</PresentationFormat>
  <Paragraphs>92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test</vt:lpstr>
      <vt:lpstr>Машинка-трансформер на р/у Weishengda WDA-CV8818-80A</vt:lpstr>
      <vt:lpstr>Содержание</vt:lpstr>
      <vt:lpstr>Ключевые отличительные особенности  товара</vt:lpstr>
      <vt:lpstr>Управление</vt:lpstr>
      <vt:lpstr>Комплектация</vt:lpstr>
      <vt:lpstr>Технические  характеристики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Товарная группа и бренд*</dc:title>
  <dc:creator>Пользователь</dc:creator>
  <cp:lastModifiedBy>Пользователь</cp:lastModifiedBy>
  <cp:revision>83</cp:revision>
  <dcterms:created xsi:type="dcterms:W3CDTF">2017-04-19T12:38:14Z</dcterms:created>
  <dcterms:modified xsi:type="dcterms:W3CDTF">2019-12-17T17:45:25Z</dcterms:modified>
</cp:coreProperties>
</file>